
<file path=[Content_Types].xml><?xml version="1.0" encoding="utf-8"?>
<Types xmlns="http://schemas.openxmlformats.org/package/2006/content-types">
  <Default Extension="png" ContentType="image/png"/>
  <Default Extension="jfif" ContentType="image/jpeg"/>
  <Default Extension="mp3" ContentType="audio/mpeg"/>
  <Default Extension="svg" ContentType="image/svg+xml"/>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handoutMasterIdLst>
    <p:handoutMasterId r:id="rId35"/>
  </p:handoutMasterIdLst>
  <p:sldIdLst>
    <p:sldId id="285" r:id="rId5"/>
    <p:sldId id="328" r:id="rId6"/>
    <p:sldId id="306" r:id="rId7"/>
    <p:sldId id="321" r:id="rId8"/>
    <p:sldId id="332" r:id="rId9"/>
    <p:sldId id="318" r:id="rId10"/>
    <p:sldId id="320" r:id="rId11"/>
    <p:sldId id="331" r:id="rId12"/>
    <p:sldId id="330" r:id="rId13"/>
    <p:sldId id="295" r:id="rId14"/>
    <p:sldId id="337" r:id="rId15"/>
    <p:sldId id="338" r:id="rId16"/>
    <p:sldId id="339" r:id="rId17"/>
    <p:sldId id="336" r:id="rId18"/>
    <p:sldId id="335" r:id="rId19"/>
    <p:sldId id="311" r:id="rId20"/>
    <p:sldId id="334" r:id="rId21"/>
    <p:sldId id="340" r:id="rId22"/>
    <p:sldId id="329" r:id="rId23"/>
    <p:sldId id="350" r:id="rId24"/>
    <p:sldId id="341" r:id="rId25"/>
    <p:sldId id="342" r:id="rId26"/>
    <p:sldId id="343" r:id="rId27"/>
    <p:sldId id="344" r:id="rId28"/>
    <p:sldId id="345" r:id="rId29"/>
    <p:sldId id="346" r:id="rId30"/>
    <p:sldId id="347" r:id="rId31"/>
    <p:sldId id="348" r:id="rId32"/>
    <p:sldId id="349"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110"/>
    <a:srgbClr val="C32729"/>
    <a:srgbClr val="FCD146"/>
    <a:srgbClr val="AF6654"/>
    <a:srgbClr val="737373"/>
    <a:srgbClr val="333333"/>
    <a:srgbClr val="FF7B00"/>
    <a:srgbClr val="C49886"/>
    <a:srgbClr val="A588AD"/>
    <a:srgbClr val="38B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46" autoAdjust="0"/>
    <p:restoredTop sz="94660"/>
  </p:normalViewPr>
  <p:slideViewPr>
    <p:cSldViewPr snapToGrid="0">
      <p:cViewPr varScale="1">
        <p:scale>
          <a:sx n="107" d="100"/>
          <a:sy n="107" d="100"/>
        </p:scale>
        <p:origin x="216" y="132"/>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en-US" smtClean="0"/>
              <a:t>1/31/2023</a:t>
            </a:fld>
            <a:endParaRPr lang="en-US" dirty="0"/>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en-US" smtClean="0"/>
              <a:t>‹#›</a:t>
            </a:fld>
            <a:endParaRPr lang="en-US" dirty="0"/>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en-US" noProof="0" smtClean="0"/>
              <a:t>1/31/2023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en-US" noProof="0" smtClean="0"/>
              <a:t>‹#›</a:t>
            </a:fld>
            <a:endParaRPr lang="en-US" noProof="0"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a:t>
            </a:fld>
            <a:endParaRPr lang="en-US"/>
          </a:p>
        </p:txBody>
      </p:sp>
    </p:spTree>
    <p:extLst>
      <p:ext uri="{BB962C8B-B14F-4D97-AF65-F5344CB8AC3E}">
        <p14:creationId xmlns:p14="http://schemas.microsoft.com/office/powerpoint/2010/main" val="23861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0177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41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93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543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693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893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837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C7050A-8175-492E-9DDF-FB9B86E92E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256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32.svg"/><Relationship Id="rId4"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3231856-5D3C-4984-AB4A-4CADBE81596B}" type="datetime1">
              <a:rPr lang="en-US" noProof="0" smtClean="0"/>
              <a:t>1/31/2023</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4B8A5CC7-F4A5-4EB1-BD19-37CF78DB6577}"/>
              </a:ext>
            </a:extLst>
          </p:cNvPr>
          <p:cNvPicPr>
            <a:picLocks noChangeAspect="1"/>
          </p:cNvPicPr>
          <p:nvPr userDrawn="1"/>
        </p:nvPicPr>
        <p:blipFill>
          <a:blip r:embed="rId2"/>
          <a:stretch>
            <a:fillRect/>
          </a:stretch>
        </p:blipFill>
        <p:spPr>
          <a:xfrm>
            <a:off x="485775" y="0"/>
            <a:ext cx="11706225" cy="6857999"/>
          </a:xfrm>
          <a:prstGeom prst="rect">
            <a:avLst/>
          </a:prstGeom>
        </p:spPr>
      </p:pic>
      <p:sp>
        <p:nvSpPr>
          <p:cNvPr id="14" name="Rectangle 13" descr="Brush stroke mask">
            <a:extLst>
              <a:ext uri="{FF2B5EF4-FFF2-40B4-BE49-F238E27FC236}">
                <a16:creationId xmlns:a16="http://schemas.microsoft.com/office/drawing/2014/main" id="{0816FF61-FF9D-4EEA-975D-9CA276C04316}"/>
              </a:ext>
            </a:extLst>
          </p:cNvPr>
          <p:cNvSpPr/>
          <p:nvPr userDrawn="1"/>
        </p:nvSpPr>
        <p:spPr>
          <a:xfrm>
            <a:off x="0" y="-1"/>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E07C521-8453-44AF-97D5-4A1FB2C545F1}" type="datetime1">
              <a:rPr lang="en-US" noProof="0" smtClean="0"/>
              <a:t>1/31/2023</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245C587D-1D12-4AEB-A74B-012D6A801053}"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A67B5D51-2115-46A5-AD0F-97C79481A96D}"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xmlns=""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A03C4B92-0A36-49BF-92AF-CA6E7BE08777}"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p14="http://schemas.microsoft.com/office/powerpoint/2010/main" val="1742618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A3C53D2D-2DAC-4F22-92B6-35491473AFDD}"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34C3CB4B-7DE5-486B-AF35-1AA09C974679}"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a:t>Click to 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E9BA79D9-1B45-4C54-959A-58EEE149CF7F}"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356244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E73BF3F5-DCB3-4499-A8B1-31732BA57972}"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8DEB7975-AE53-4823-8153-98F337C1F028}"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7" y="2506566"/>
            <a:ext cx="3479883"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7" y="3164364"/>
            <a:ext cx="3479883"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40604"/>
            <a:ext cx="3479882" cy="706076"/>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00890"/>
            <a:ext cx="3479882" cy="571985"/>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7713800" y="3973568"/>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6480359" y="249374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33" name="Text Placeholder 3">
            <a:extLst>
              <a:ext uri="{FF2B5EF4-FFF2-40B4-BE49-F238E27FC236}">
                <a16:creationId xmlns:a16="http://schemas.microsoft.com/office/drawing/2014/main" id="{DF2E1F6C-C652-4CCB-B6BF-D2B8204C1895}"/>
              </a:ext>
            </a:extLst>
          </p:cNvPr>
          <p:cNvSpPr>
            <a:spLocks noGrp="1"/>
          </p:cNvSpPr>
          <p:nvPr>
            <p:ph type="body" sz="half" idx="88"/>
          </p:nvPr>
        </p:nvSpPr>
        <p:spPr>
          <a:xfrm>
            <a:off x="7766251" y="2493743"/>
            <a:ext cx="3479883"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4" name="Text Placeholder 3">
            <a:extLst>
              <a:ext uri="{FF2B5EF4-FFF2-40B4-BE49-F238E27FC236}">
                <a16:creationId xmlns:a16="http://schemas.microsoft.com/office/drawing/2014/main" id="{86521EEC-3978-4C88-BECB-B63B33A1A3AF}"/>
              </a:ext>
            </a:extLst>
          </p:cNvPr>
          <p:cNvSpPr>
            <a:spLocks noGrp="1"/>
          </p:cNvSpPr>
          <p:nvPr>
            <p:ph type="body" sz="half" idx="89"/>
          </p:nvPr>
        </p:nvSpPr>
        <p:spPr>
          <a:xfrm>
            <a:off x="7766251" y="3151541"/>
            <a:ext cx="3479883"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4171673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4309563E-15EA-4754-B1A2-62BBD68BF3E2}"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406552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581400" y="286747"/>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xmlns=""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EE4BB1A1-DE25-4B0B-8FBF-1B5461B94EA3}" type="datetime1">
              <a:rPr lang="en-US" noProof="0" smtClean="0"/>
              <a:t>1/31/2023</a:t>
            </a:fld>
            <a:endParaRPr lang="en-US" noProof="0"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pic>
        <p:nvPicPr>
          <p:cNvPr id="4" name="Picture 3">
            <a:extLst>
              <a:ext uri="{FF2B5EF4-FFF2-40B4-BE49-F238E27FC236}">
                <a16:creationId xmlns:a16="http://schemas.microsoft.com/office/drawing/2014/main" id="{A172A167-5DBE-444C-A4D0-312909CBE49E}"/>
              </a:ext>
            </a:extLst>
          </p:cNvPr>
          <p:cNvPicPr>
            <a:picLocks noChangeAspect="1"/>
          </p:cNvPicPr>
          <p:nvPr userDrawn="1"/>
        </p:nvPicPr>
        <p:blipFill rotWithShape="1">
          <a:blip r:embed="rId2"/>
          <a:srcRect l="10856"/>
          <a:stretch/>
        </p:blipFill>
        <p:spPr>
          <a:xfrm>
            <a:off x="15747" y="1231900"/>
            <a:ext cx="5543982" cy="3880759"/>
          </a:xfrm>
          <a:prstGeom prst="rect">
            <a:avLst/>
          </a:prstGeom>
        </p:spPr>
      </p:pic>
      <p:sp>
        <p:nvSpPr>
          <p:cNvPr id="15" name="Rectangle 14" descr="Brush stroke mask">
            <a:extLst>
              <a:ext uri="{FF2B5EF4-FFF2-40B4-BE49-F238E27FC236}">
                <a16:creationId xmlns:a16="http://schemas.microsoft.com/office/drawing/2014/main" id="{6AB24165-3DBD-4667-81B0-146DB3F5B268}"/>
              </a:ext>
            </a:extLst>
          </p:cNvPr>
          <p:cNvSpPr/>
          <p:nvPr userDrawn="1"/>
        </p:nvSpPr>
        <p:spPr>
          <a:xfrm>
            <a:off x="15747"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698657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xmlns=""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D4B9FC7-5021-497A-B2DD-1B7A60115935}" type="datetime1">
              <a:rPr lang="en-US" noProof="0" smtClean="0"/>
              <a:t>1/31/2023</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0170A9BE-61C2-4346-9B9E-3E927F775189}"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Tree>
    <p:extLst>
      <p:ext uri="{BB962C8B-B14F-4D97-AF65-F5344CB8AC3E}">
        <p14:creationId xmlns:p14="http://schemas.microsoft.com/office/powerpoint/2010/main" val="3324297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E61CFC0C-3C78-41D3-9BA9-7EBEB5521815}"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69066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CAFA7AD5-AE2E-4CEE-82A7-9F0A80F08C58}"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xmlns=""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xmlns=""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Tree>
    <p:extLst>
      <p:ext uri="{BB962C8B-B14F-4D97-AF65-F5344CB8AC3E}">
        <p14:creationId xmlns:p14="http://schemas.microsoft.com/office/powerpoint/2010/main" val="37733868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96B2B25-25A8-4CC6-9F6F-A05AD5831777}" type="datetime1">
              <a:rPr lang="en-US" noProof="0" smtClean="0"/>
              <a:t>1/31/2023</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val="2031944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7B759CE5-37AD-4FA8-A085-11ECD3697408}" type="datetime1">
              <a:rPr lang="en-US" noProof="0" smtClean="0"/>
              <a:t>1/31/2023</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a:t>Click to 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F4543FC3-95F5-469B-9F6A-254617F48009}"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232504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7122A96-743A-43C8-9D3D-AF60C4C34519}"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7051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rgbClr val="FFF0D7"/>
        </a:solidFill>
        <a:effectLst/>
      </p:bgPr>
    </p:bg>
    <p:spTree>
      <p:nvGrpSpPr>
        <p:cNvPr id="1" name=""/>
        <p:cNvGrpSpPr/>
        <p:nvPr/>
      </p:nvGrpSpPr>
      <p:grpSpPr>
        <a:xfrm>
          <a:off x="0" y="0"/>
          <a:ext cx="0" cy="0"/>
          <a:chOff x="0" y="0"/>
          <a:chExt cx="0" cy="0"/>
        </a:xfrm>
      </p:grpSpPr>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1616018" y="12496"/>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0EDFE207-8CD7-4B2E-BCD2-B793DF125898}" type="datetime1">
              <a:rPr lang="en-US" noProof="0" smtClean="0"/>
              <a:t>1/31/2023</a:t>
            </a:fld>
            <a:endParaRPr lang="en-US" noProof="0" dirty="0"/>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a:xfrm>
            <a:off x="11042882" y="5976001"/>
            <a:ext cx="366756" cy="365125"/>
          </a:xfrm>
          <a:prstGeom prst="rect">
            <a:avLst/>
          </a:prstGeom>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pic>
        <p:nvPicPr>
          <p:cNvPr id="10" name="Picture 9">
            <a:extLst>
              <a:ext uri="{FF2B5EF4-FFF2-40B4-BE49-F238E27FC236}">
                <a16:creationId xmlns:a16="http://schemas.microsoft.com/office/drawing/2014/main" id="{348DCFB8-F2C5-49F5-9FFD-E2EF2C68C30F}"/>
              </a:ext>
            </a:extLst>
          </p:cNvPr>
          <p:cNvPicPr>
            <a:picLocks noChangeAspect="1"/>
          </p:cNvPicPr>
          <p:nvPr userDrawn="1"/>
        </p:nvPicPr>
        <p:blipFill>
          <a:blip r:embed="rId3"/>
          <a:stretch>
            <a:fillRect/>
          </a:stretch>
        </p:blipFill>
        <p:spPr>
          <a:xfrm>
            <a:off x="6553949" y="0"/>
            <a:ext cx="5630235" cy="6858000"/>
          </a:xfrm>
          <a:prstGeom prst="rect">
            <a:avLst/>
          </a:prstGeom>
        </p:spPr>
      </p:pic>
      <p:sp>
        <p:nvSpPr>
          <p:cNvPr id="15" name="Rectangle 14" descr="Brush stroke mask">
            <a:extLst>
              <a:ext uri="{FF2B5EF4-FFF2-40B4-BE49-F238E27FC236}">
                <a16:creationId xmlns:a16="http://schemas.microsoft.com/office/drawing/2014/main" id="{FB682560-2594-4F53-ADDB-33ACDDCE4771}"/>
              </a:ext>
            </a:extLst>
          </p:cNvPr>
          <p:cNvSpPr/>
          <p:nvPr userDrawn="1"/>
        </p:nvSpPr>
        <p:spPr>
          <a:xfrm>
            <a:off x="0" y="543"/>
            <a:ext cx="889960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descr="Brush stroke mask">
            <a:extLst>
              <a:ext uri="{FF2B5EF4-FFF2-40B4-BE49-F238E27FC236}">
                <a16:creationId xmlns:a16="http://schemas.microsoft.com/office/drawing/2014/main" id="{75890FDA-70D6-4CFD-A42C-332F5B838713}"/>
              </a:ext>
            </a:extLst>
          </p:cNvPr>
          <p:cNvSpPr/>
          <p:nvPr userDrawn="1"/>
        </p:nvSpPr>
        <p:spPr>
          <a:xfrm>
            <a:off x="3061898" y="1146972"/>
            <a:ext cx="7514084" cy="4589049"/>
          </a:xfrm>
          <a:prstGeom prst="rect">
            <a:avLst/>
          </a:prstGeom>
          <a:blipFill>
            <a:blip r:embed="rId2"/>
            <a:stretch>
              <a:fillRect l="-22" r="-22" b="-494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descr="Brush stroke mask">
            <a:extLst>
              <a:ext uri="{FF2B5EF4-FFF2-40B4-BE49-F238E27FC236}">
                <a16:creationId xmlns:a16="http://schemas.microsoft.com/office/drawing/2014/main" id="{12C3B502-D285-4899-A40F-A3157247AB34}"/>
              </a:ext>
            </a:extLst>
          </p:cNvPr>
          <p:cNvSpPr/>
          <p:nvPr userDrawn="1"/>
        </p:nvSpPr>
        <p:spPr>
          <a:xfrm>
            <a:off x="3073577" y="2283292"/>
            <a:ext cx="7514084" cy="4589049"/>
          </a:xfrm>
          <a:prstGeom prst="rect">
            <a:avLst/>
          </a:prstGeom>
          <a:blipFill>
            <a:blip r:embed="rId2"/>
            <a:stretch>
              <a:fillRect l="-22" r="-22" b="-494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descr="Brush stroke mask">
            <a:extLst>
              <a:ext uri="{FF2B5EF4-FFF2-40B4-BE49-F238E27FC236}">
                <a16:creationId xmlns:a16="http://schemas.microsoft.com/office/drawing/2014/main" id="{0E914C02-EE6A-437C-9C1D-4FF821653512}"/>
              </a:ext>
            </a:extLst>
          </p:cNvPr>
          <p:cNvSpPr/>
          <p:nvPr userDrawn="1"/>
        </p:nvSpPr>
        <p:spPr>
          <a:xfrm>
            <a:off x="3279027" y="-5365"/>
            <a:ext cx="7514084" cy="4245446"/>
          </a:xfrm>
          <a:prstGeom prst="rect">
            <a:avLst/>
          </a:prstGeom>
          <a:blipFill>
            <a:blip r:embed="rId2"/>
            <a:stretch>
              <a:fillRect l="-22" r="-22" b="-615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descr="Brush stroke mask">
            <a:extLst>
              <a:ext uri="{FF2B5EF4-FFF2-40B4-BE49-F238E27FC236}">
                <a16:creationId xmlns:a16="http://schemas.microsoft.com/office/drawing/2014/main" id="{2BCDB696-AD01-4B29-9B14-333921A36200}"/>
              </a:ext>
            </a:extLst>
          </p:cNvPr>
          <p:cNvSpPr/>
          <p:nvPr userDrawn="1"/>
        </p:nvSpPr>
        <p:spPr>
          <a:xfrm>
            <a:off x="1116542" y="1318773"/>
            <a:ext cx="7514084" cy="4245446"/>
          </a:xfrm>
          <a:prstGeom prst="rect">
            <a:avLst/>
          </a:prstGeom>
          <a:blipFill>
            <a:blip r:embed="rId2"/>
            <a:stretch>
              <a:fillRect l="-22" r="-22" b="-615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descr="Brush stroke mask">
            <a:extLst>
              <a:ext uri="{FF2B5EF4-FFF2-40B4-BE49-F238E27FC236}">
                <a16:creationId xmlns:a16="http://schemas.microsoft.com/office/drawing/2014/main" id="{E9CBF35B-42CE-4C9E-9EE2-F6153F1E5A9B}"/>
              </a:ext>
            </a:extLst>
          </p:cNvPr>
          <p:cNvSpPr/>
          <p:nvPr userDrawn="1"/>
        </p:nvSpPr>
        <p:spPr>
          <a:xfrm>
            <a:off x="3238880" y="1851191"/>
            <a:ext cx="7514084" cy="4245446"/>
          </a:xfrm>
          <a:prstGeom prst="rect">
            <a:avLst/>
          </a:prstGeom>
          <a:blipFill>
            <a:blip r:embed="rId2"/>
            <a:stretch>
              <a:fillRect l="-22" r="-22" b="-615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5AA9D1D8-4EFA-4E56-BE66-792CA122D471}"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51268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6CE8291F-FDD6-4D57-BF53-F960BF202B25}"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61191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9A10D05C-A67D-4440-85D4-F83EEE2D214A}"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02089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383E8929-10FD-4D4B-A879-D5FE7FC057EE}"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6187504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1021C866-8EE7-46B9-A7BE-1188DA52C5B4}"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4" name="Text Placeholder 3">
            <a:extLst>
              <a:ext uri="{FF2B5EF4-FFF2-40B4-BE49-F238E27FC236}">
                <a16:creationId xmlns:a16="http://schemas.microsoft.com/office/drawing/2014/main"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9060815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A6C8E2C2-B27D-4D9B-9781-E8DB91EED5F5}" type="datetime1">
              <a:rPr lang="en-US" noProof="0" smtClean="0"/>
              <a:t>1/31/2023</a:t>
            </a:fld>
            <a:endParaRPr lang="en-US" noProof="0" dirty="0"/>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22795218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descr="Brush stroke spot">
            <a:extLst>
              <a:ext uri="{FF2B5EF4-FFF2-40B4-BE49-F238E27FC236}">
                <a16:creationId xmlns:a16="http://schemas.microsoft.com/office/drawing/2014/main" id="{9867BBE4-E529-4F6E-BECB-86D66409ED65}"/>
              </a:ext>
            </a:extLst>
          </p:cNvPr>
          <p:cNvSpPr/>
          <p:nvPr userDrawn="1"/>
        </p:nvSpPr>
        <p:spPr>
          <a:xfrm>
            <a:off x="6205330" y="4585614"/>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415C4E9F-57FF-4C99-802A-521A4E93C6EC}" type="datetime1">
              <a:rPr lang="en-US" noProof="0" smtClean="0"/>
              <a:t>1/31/2023</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7" name="Rectangle 6" descr="Brush stroke spot">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a16="http://schemas.microsoft.com/office/drawing/2014/main" id="{6F1436FB-165E-4908-9E28-A8598A7E3101}"/>
              </a:ext>
            </a:extLst>
          </p:cNvPr>
          <p:cNvSpPr/>
          <p:nvPr userDrawn="1"/>
        </p:nvSpPr>
        <p:spPr>
          <a:xfrm>
            <a:off x="695325" y="4591361"/>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24B05348-828C-4161-AC9D-32C0F64C8558}"/>
              </a:ext>
            </a:extLst>
          </p:cNvPr>
          <p:cNvSpPr/>
          <p:nvPr userDrawn="1"/>
        </p:nvSpPr>
        <p:spPr>
          <a:xfrm>
            <a:off x="950259" y="4826371"/>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5076016"/>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718964"/>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5076016"/>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718964"/>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8" name="Oval 27">
            <a:extLst>
              <a:ext uri="{FF2B5EF4-FFF2-40B4-BE49-F238E27FC236}">
                <a16:creationId xmlns:a16="http://schemas.microsoft.com/office/drawing/2014/main" id="{C9D05566-2E31-4BF1-84A9-915D1DC2D524}"/>
              </a:ext>
            </a:extLst>
          </p:cNvPr>
          <p:cNvSpPr/>
          <p:nvPr userDrawn="1"/>
        </p:nvSpPr>
        <p:spPr>
          <a:xfrm>
            <a:off x="6373937" y="4897071"/>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TextBox 11"/>
          <p:cNvSpPr txBox="1"/>
          <p:nvPr userDrawn="1"/>
        </p:nvSpPr>
        <p:spPr>
          <a:xfrm>
            <a:off x="1062822" y="2702633"/>
            <a:ext cx="389718" cy="523220"/>
          </a:xfrm>
          <a:prstGeom prst="rect">
            <a:avLst/>
          </a:prstGeom>
          <a:noFill/>
        </p:spPr>
        <p:txBody>
          <a:bodyPr wrap="square" rtlCol="0">
            <a:spAutoFit/>
          </a:bodyPr>
          <a:lstStyle/>
          <a:p>
            <a:r>
              <a:rPr lang="vi-VN" sz="2800" b="1" dirty="0"/>
              <a:t>1</a:t>
            </a:r>
            <a:endParaRPr lang="en-US" sz="2800" b="1" dirty="0"/>
          </a:p>
        </p:txBody>
      </p:sp>
      <p:sp>
        <p:nvSpPr>
          <p:cNvPr id="14" name="TextBox 13"/>
          <p:cNvSpPr txBox="1"/>
          <p:nvPr userDrawn="1"/>
        </p:nvSpPr>
        <p:spPr>
          <a:xfrm>
            <a:off x="6602506" y="2702633"/>
            <a:ext cx="372988" cy="523220"/>
          </a:xfrm>
          <a:prstGeom prst="rect">
            <a:avLst/>
          </a:prstGeom>
          <a:noFill/>
        </p:spPr>
        <p:txBody>
          <a:bodyPr wrap="square" rtlCol="0">
            <a:spAutoFit/>
          </a:bodyPr>
          <a:lstStyle/>
          <a:p>
            <a:r>
              <a:rPr lang="vi-VN" sz="2800" b="1" dirty="0"/>
              <a:t>2</a:t>
            </a:r>
            <a:endParaRPr lang="en-US" sz="2800" b="1" dirty="0"/>
          </a:p>
        </p:txBody>
      </p:sp>
      <p:sp>
        <p:nvSpPr>
          <p:cNvPr id="15" name="TextBox 14"/>
          <p:cNvSpPr txBox="1"/>
          <p:nvPr userDrawn="1"/>
        </p:nvSpPr>
        <p:spPr>
          <a:xfrm>
            <a:off x="1087570" y="4859399"/>
            <a:ext cx="389718" cy="523220"/>
          </a:xfrm>
          <a:prstGeom prst="rect">
            <a:avLst/>
          </a:prstGeom>
          <a:noFill/>
        </p:spPr>
        <p:txBody>
          <a:bodyPr wrap="square" rtlCol="0">
            <a:spAutoFit/>
          </a:bodyPr>
          <a:lstStyle/>
          <a:p>
            <a:r>
              <a:rPr lang="vi-VN" sz="2800" b="1" dirty="0"/>
              <a:t>3</a:t>
            </a:r>
            <a:endParaRPr lang="en-US" sz="2800" b="1" dirty="0"/>
          </a:p>
        </p:txBody>
      </p:sp>
      <p:sp>
        <p:nvSpPr>
          <p:cNvPr id="17" name="TextBox 16"/>
          <p:cNvSpPr txBox="1"/>
          <p:nvPr userDrawn="1"/>
        </p:nvSpPr>
        <p:spPr>
          <a:xfrm>
            <a:off x="6502350" y="4954405"/>
            <a:ext cx="323488" cy="523220"/>
          </a:xfrm>
          <a:prstGeom prst="rect">
            <a:avLst/>
          </a:prstGeom>
          <a:noFill/>
        </p:spPr>
        <p:txBody>
          <a:bodyPr wrap="square" rtlCol="0">
            <a:spAutoFit/>
          </a:bodyPr>
          <a:lstStyle/>
          <a:p>
            <a:r>
              <a:rPr lang="vi-VN" sz="2800" b="1" dirty="0"/>
              <a:t>4</a:t>
            </a:r>
            <a:endParaRPr lang="en-US" sz="2800" b="1" dirty="0"/>
          </a:p>
        </p:txBody>
      </p:sp>
    </p:spTree>
    <p:extLst>
      <p:ext uri="{BB962C8B-B14F-4D97-AF65-F5344CB8AC3E}">
        <p14:creationId xmlns:p14="http://schemas.microsoft.com/office/powerpoint/2010/main" val="93869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285D17-2F16-43A4-9840-242AEEBC542C}" type="datetime1">
              <a:rPr lang="en-US" noProof="0" smtClean="0"/>
              <a:t>1/31/2023</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3625022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文本框 37">
            <a:extLst>
              <a:ext uri="{FF2B5EF4-FFF2-40B4-BE49-F238E27FC236}">
                <a16:creationId xmlns:a16="http://schemas.microsoft.com/office/drawing/2014/main" id="{5A3C392D-51DA-4916-8A55-1DE3961C7B43}"/>
              </a:ext>
            </a:extLst>
          </p:cNvPr>
          <p:cNvSpPr txBox="1"/>
          <p:nvPr userDrawn="1"/>
        </p:nvSpPr>
        <p:spPr>
          <a:xfrm>
            <a:off x="5039883" y="270757"/>
            <a:ext cx="2031222" cy="461486"/>
          </a:xfrm>
          <a:prstGeom prst="rect">
            <a:avLst/>
          </a:prstGeom>
          <a:noFill/>
        </p:spPr>
        <p:txBody>
          <a:bodyPr wrap="none" lIns="91389" tIns="45695" rIns="91389" bIns="45695" rtlCol="0">
            <a:spAutoFit/>
          </a:bodyPr>
          <a:lstStyle/>
          <a:p>
            <a:pPr lvl="0" defTabSz="914194">
              <a:defRPr/>
            </a:pPr>
            <a:r>
              <a:rPr kumimoji="0" lang="zh-CN" altLang="en-US" sz="2399"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rPr>
              <a:t>点击输入标题</a:t>
            </a:r>
          </a:p>
        </p:txBody>
      </p:sp>
      <p:cxnSp>
        <p:nvCxnSpPr>
          <p:cNvPr id="3" name="直接连接符 2">
            <a:extLst>
              <a:ext uri="{FF2B5EF4-FFF2-40B4-BE49-F238E27FC236}">
                <a16:creationId xmlns:a16="http://schemas.microsoft.com/office/drawing/2014/main" id="{B777D72E-4BB4-4956-BB15-D60539E467C6}"/>
              </a:ext>
            </a:extLst>
          </p:cNvPr>
          <p:cNvCxnSpPr>
            <a:cxnSpLocks/>
          </p:cNvCxnSpPr>
          <p:nvPr userDrawn="1"/>
        </p:nvCxnSpPr>
        <p:spPr>
          <a:xfrm>
            <a:off x="381" y="501579"/>
            <a:ext cx="485101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5C517304-6945-4686-8C76-D7AC1C15953B}"/>
              </a:ext>
            </a:extLst>
          </p:cNvPr>
          <p:cNvCxnSpPr>
            <a:cxnSpLocks/>
          </p:cNvCxnSpPr>
          <p:nvPr userDrawn="1"/>
        </p:nvCxnSpPr>
        <p:spPr>
          <a:xfrm>
            <a:off x="7340981" y="501579"/>
            <a:ext cx="485101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5117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B9E22286-5689-4014-AC4B-514EDFEF6415}"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a:xfrm>
            <a:off x="11042882" y="5976001"/>
            <a:ext cx="366756" cy="365125"/>
          </a:xfrm>
          <a:prstGeom prst="rect">
            <a:avLst/>
          </a:prstGeom>
        </p:spPr>
        <p:txBody>
          <a:bodyPr/>
          <a:lstStyle>
            <a:lvl1pPr>
              <a:defRPr>
                <a:solidFill>
                  <a:srgbClr val="FFFFFF"/>
                </a:solidFill>
              </a:defRPr>
            </a:lvl1pPr>
          </a:lstStyle>
          <a:p>
            <a:endParaRPr lang="en-US" noProof="0"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pic>
        <p:nvPicPr>
          <p:cNvPr id="3" name="Picture 2">
            <a:extLst>
              <a:ext uri="{FF2B5EF4-FFF2-40B4-BE49-F238E27FC236}">
                <a16:creationId xmlns:a16="http://schemas.microsoft.com/office/drawing/2014/main" id="{D37BCBA4-320E-42CD-9F62-850310276E2D}"/>
              </a:ext>
            </a:extLst>
          </p:cNvPr>
          <p:cNvPicPr>
            <a:picLocks noChangeAspect="1"/>
          </p:cNvPicPr>
          <p:nvPr userDrawn="1"/>
        </p:nvPicPr>
        <p:blipFill>
          <a:blip r:embed="rId2"/>
          <a:stretch>
            <a:fillRect/>
          </a:stretch>
        </p:blipFill>
        <p:spPr>
          <a:xfrm>
            <a:off x="9371235" y="3256896"/>
            <a:ext cx="2745229" cy="3567275"/>
          </a:xfrm>
          <a:prstGeom prst="rect">
            <a:avLst/>
          </a:prstGeom>
        </p:spPr>
      </p:pic>
      <p:pic>
        <p:nvPicPr>
          <p:cNvPr id="4" name="Picture 3">
            <a:extLst>
              <a:ext uri="{FF2B5EF4-FFF2-40B4-BE49-F238E27FC236}">
                <a16:creationId xmlns:a16="http://schemas.microsoft.com/office/drawing/2014/main" id="{9EA1192E-A898-40B8-927D-D348CA241BD2}"/>
              </a:ext>
            </a:extLst>
          </p:cNvPr>
          <p:cNvPicPr>
            <a:picLocks noChangeAspect="1"/>
          </p:cNvPicPr>
          <p:nvPr userDrawn="1"/>
        </p:nvPicPr>
        <p:blipFill>
          <a:blip r:embed="rId3"/>
          <a:stretch>
            <a:fillRect/>
          </a:stretch>
        </p:blipFill>
        <p:spPr>
          <a:xfrm>
            <a:off x="9352176" y="0"/>
            <a:ext cx="2745228" cy="3270529"/>
          </a:xfrm>
          <a:prstGeom prst="rect">
            <a:avLst/>
          </a:prstGeom>
        </p:spPr>
      </p:pic>
      <p:pic>
        <p:nvPicPr>
          <p:cNvPr id="12" name="Picture 11">
            <a:extLst>
              <a:ext uri="{FF2B5EF4-FFF2-40B4-BE49-F238E27FC236}">
                <a16:creationId xmlns:a16="http://schemas.microsoft.com/office/drawing/2014/main" id="{6DF05DDC-9E3E-4BD3-86E6-FD7696AA1DAD}"/>
              </a:ext>
            </a:extLst>
          </p:cNvPr>
          <p:cNvPicPr>
            <a:picLocks noChangeAspect="1"/>
          </p:cNvPicPr>
          <p:nvPr userDrawn="1"/>
        </p:nvPicPr>
        <p:blipFill>
          <a:blip r:embed="rId4"/>
          <a:stretch>
            <a:fillRect/>
          </a:stretch>
        </p:blipFill>
        <p:spPr>
          <a:xfrm>
            <a:off x="6319784" y="0"/>
            <a:ext cx="3041922" cy="4379701"/>
          </a:xfrm>
          <a:prstGeom prst="rect">
            <a:avLst/>
          </a:prstGeom>
        </p:spPr>
      </p:pic>
      <p:pic>
        <p:nvPicPr>
          <p:cNvPr id="13" name="Picture 12">
            <a:extLst>
              <a:ext uri="{FF2B5EF4-FFF2-40B4-BE49-F238E27FC236}">
                <a16:creationId xmlns:a16="http://schemas.microsoft.com/office/drawing/2014/main" id="{03BFF815-A305-4E8A-BFA3-6E47ADF8C078}"/>
              </a:ext>
            </a:extLst>
          </p:cNvPr>
          <p:cNvPicPr>
            <a:picLocks noChangeAspect="1"/>
          </p:cNvPicPr>
          <p:nvPr userDrawn="1"/>
        </p:nvPicPr>
        <p:blipFill>
          <a:blip r:embed="rId5"/>
          <a:stretch>
            <a:fillRect/>
          </a:stretch>
        </p:blipFill>
        <p:spPr>
          <a:xfrm>
            <a:off x="6329312" y="3279621"/>
            <a:ext cx="3041923" cy="3544550"/>
          </a:xfrm>
          <a:prstGeom prst="rect">
            <a:avLst/>
          </a:prstGeom>
        </p:spPr>
      </p:pic>
      <p:sp>
        <p:nvSpPr>
          <p:cNvPr id="17" name="Rectangle 16" descr="Brush stroke mask">
            <a:extLst>
              <a:ext uri="{FF2B5EF4-FFF2-40B4-BE49-F238E27FC236}">
                <a16:creationId xmlns:a16="http://schemas.microsoft.com/office/drawing/2014/main" id="{348E5B30-E821-4E9A-B7DC-9E9DB00BF406}"/>
              </a:ext>
            </a:extLst>
          </p:cNvPr>
          <p:cNvSpPr/>
          <p:nvPr userDrawn="1"/>
        </p:nvSpPr>
        <p:spPr>
          <a:xfrm>
            <a:off x="11353799" y="0"/>
            <a:ext cx="873863" cy="7414414"/>
          </a:xfrm>
          <a:prstGeom prst="rect">
            <a:avLst/>
          </a:prstGeom>
          <a:blipFill>
            <a:blip r:embed="rId6"/>
            <a:stretch>
              <a:fillRect l="-358192" t="-8075" r="1306" b="8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Content Placeholder 2">
            <a:extLst>
              <a:ext uri="{FF2B5EF4-FFF2-40B4-BE49-F238E27FC236}">
                <a16:creationId xmlns:a16="http://schemas.microsoft.com/office/drawing/2014/main" id="{C4DE3431-1B15-4171-BC5D-782FF0A5C88F}"/>
              </a:ext>
            </a:extLst>
          </p:cNvPr>
          <p:cNvSpPr>
            <a:spLocks noGrp="1"/>
          </p:cNvSpPr>
          <p:nvPr>
            <p:ph idx="1"/>
          </p:nvPr>
        </p:nvSpPr>
        <p:spPr>
          <a:xfrm>
            <a:off x="202775" y="1757933"/>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p:txBody>
      </p:sp>
      <p:sp>
        <p:nvSpPr>
          <p:cNvPr id="22" name="Rectangle 21" descr="Brush stroke mask">
            <a:extLst>
              <a:ext uri="{FF2B5EF4-FFF2-40B4-BE49-F238E27FC236}">
                <a16:creationId xmlns:a16="http://schemas.microsoft.com/office/drawing/2014/main" id="{59C772D7-6960-4EDE-A614-6C3D34001B54}"/>
              </a:ext>
            </a:extLst>
          </p:cNvPr>
          <p:cNvSpPr/>
          <p:nvPr userDrawn="1"/>
        </p:nvSpPr>
        <p:spPr>
          <a:xfrm>
            <a:off x="6271384" y="209306"/>
            <a:ext cx="678483" cy="4179487"/>
          </a:xfrm>
          <a:prstGeom prst="rect">
            <a:avLst/>
          </a:prstGeom>
          <a:blipFill>
            <a:blip r:embed="rId7"/>
            <a:stretch>
              <a:fillRect l="-35208" t="1" r="-30" b="-641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23" descr="Brush stroke mask">
            <a:extLst>
              <a:ext uri="{FF2B5EF4-FFF2-40B4-BE49-F238E27FC236}">
                <a16:creationId xmlns:a16="http://schemas.microsoft.com/office/drawing/2014/main" id="{72B48368-1992-40BC-BADB-82729C937C94}"/>
              </a:ext>
            </a:extLst>
          </p:cNvPr>
          <p:cNvSpPr/>
          <p:nvPr userDrawn="1"/>
        </p:nvSpPr>
        <p:spPr>
          <a:xfrm rot="5400000">
            <a:off x="7525221" y="-1231110"/>
            <a:ext cx="2607919" cy="5070140"/>
          </a:xfrm>
          <a:prstGeom prst="rect">
            <a:avLst/>
          </a:prstGeom>
          <a:blipFill>
            <a:blip r:embed="rId7"/>
            <a:stretch>
              <a:fillRect l="-59589" t="1" r="-35" b="-641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descr="Brush stroke mask">
            <a:extLst>
              <a:ext uri="{FF2B5EF4-FFF2-40B4-BE49-F238E27FC236}">
                <a16:creationId xmlns:a16="http://schemas.microsoft.com/office/drawing/2014/main" id="{DCE138AE-AEB2-4266-B75F-6724491035CE}"/>
              </a:ext>
            </a:extLst>
          </p:cNvPr>
          <p:cNvSpPr/>
          <p:nvPr userDrawn="1"/>
        </p:nvSpPr>
        <p:spPr>
          <a:xfrm rot="16200000">
            <a:off x="7626056" y="2392016"/>
            <a:ext cx="2607919" cy="6334778"/>
          </a:xfrm>
          <a:prstGeom prst="rect">
            <a:avLst/>
          </a:prstGeom>
          <a:blipFill>
            <a:blip r:embed="rId7"/>
            <a:stretch>
              <a:fillRect l="-59589" t="1" r="-35" b="-641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Rectangle 32" descr="Brush stroke mask">
            <a:extLst>
              <a:ext uri="{FF2B5EF4-FFF2-40B4-BE49-F238E27FC236}">
                <a16:creationId xmlns:a16="http://schemas.microsoft.com/office/drawing/2014/main" id="{9A05BFE8-D9D8-4410-90FD-15FBEF3CBEA9}"/>
              </a:ext>
            </a:extLst>
          </p:cNvPr>
          <p:cNvSpPr/>
          <p:nvPr userDrawn="1"/>
        </p:nvSpPr>
        <p:spPr>
          <a:xfrm>
            <a:off x="6210300" y="2662827"/>
            <a:ext cx="678483" cy="4179487"/>
          </a:xfrm>
          <a:prstGeom prst="rect">
            <a:avLst/>
          </a:prstGeom>
          <a:blipFill>
            <a:blip r:embed="rId7"/>
            <a:stretch>
              <a:fillRect l="-35208" t="1" r="-30" b="-641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26842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415C4E9F-57FF-4C99-802A-521A4E93C6EC}" type="datetime1">
              <a:rPr lang="en-US" noProof="0" smtClean="0"/>
              <a:t>1/31/2023</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sp>
        <p:nvSpPr>
          <p:cNvPr id="7" name="Rectangle 6" descr="Brush stroke spot">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Picture Placeholder 81" descr="Glass icon">
            <a:extLst>
              <a:ext uri="{FF2B5EF4-FFF2-40B4-BE49-F238E27FC236}">
                <a16:creationId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Oval 23">
            <a:extLst>
              <a:ext uri="{FF2B5EF4-FFF2-40B4-BE49-F238E27FC236}">
                <a16:creationId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6513230"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46659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xmlns=""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1BD9316C-D3F9-4BCB-8623-5908BD28E706}" type="datetime1">
              <a:rPr lang="en-US" noProof="0" smtClean="0"/>
              <a:t>1/31/2023</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187464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95AE9F89-D72A-473A-8F1F-D7BCDAFA6B71}" type="datetime1">
              <a:rPr lang="en-US" noProof="0" smtClean="0"/>
              <a:t>1/31/2023</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10" name="Picture 9">
            <a:extLst>
              <a:ext uri="{FF2B5EF4-FFF2-40B4-BE49-F238E27FC236}">
                <a16:creationId xmlns:a16="http://schemas.microsoft.com/office/drawing/2014/main" id="{F11B9FD2-D871-46E7-94C5-E3A4C930FE98}"/>
              </a:ext>
            </a:extLst>
          </p:cNvPr>
          <p:cNvPicPr>
            <a:picLocks noChangeAspect="1"/>
          </p:cNvPicPr>
          <p:nvPr userDrawn="1"/>
        </p:nvPicPr>
        <p:blipFill>
          <a:blip r:embed="rId2"/>
          <a:stretch>
            <a:fillRect/>
          </a:stretch>
        </p:blipFill>
        <p:spPr>
          <a:xfrm>
            <a:off x="0" y="0"/>
            <a:ext cx="12191999" cy="3104949"/>
          </a:xfrm>
          <a:prstGeom prst="rect">
            <a:avLst/>
          </a:prstGeom>
        </p:spPr>
      </p:pic>
      <p:sp>
        <p:nvSpPr>
          <p:cNvPr id="16" name="Rectangle 15" descr="Brush stroke mask">
            <a:extLst>
              <a:ext uri="{FF2B5EF4-FFF2-40B4-BE49-F238E27FC236}">
                <a16:creationId xmlns:a16="http://schemas.microsoft.com/office/drawing/2014/main" id="{A8719560-8B35-473D-845F-7EB7A8DA9A43}"/>
              </a:ext>
            </a:extLst>
          </p:cNvPr>
          <p:cNvSpPr/>
          <p:nvPr userDrawn="1"/>
        </p:nvSpPr>
        <p:spPr>
          <a:xfrm>
            <a:off x="-1" y="-324051"/>
            <a:ext cx="12192000" cy="5582780"/>
          </a:xfrm>
          <a:prstGeom prst="rect">
            <a:avLst/>
          </a:prstGeom>
          <a:blipFill>
            <a:blip r:embed="rId3"/>
            <a:stretch>
              <a:fillRect l="-22" r="-22" b="-22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19" name="Rectangle 18" descr="Brush stroke mask">
            <a:extLst>
              <a:ext uri="{FF2B5EF4-FFF2-40B4-BE49-F238E27FC236}">
                <a16:creationId xmlns:a16="http://schemas.microsoft.com/office/drawing/2014/main" id="{F78E5021-0E7E-48EA-AE57-0712F1CBA0E9}"/>
              </a:ext>
            </a:extLst>
          </p:cNvPr>
          <p:cNvSpPr/>
          <p:nvPr userDrawn="1"/>
        </p:nvSpPr>
        <p:spPr>
          <a:xfrm>
            <a:off x="0" y="319822"/>
            <a:ext cx="12192000" cy="5108108"/>
          </a:xfrm>
          <a:prstGeom prst="rect">
            <a:avLst/>
          </a:prstGeom>
          <a:blipFill>
            <a:blip r:embed="rId3"/>
            <a:stretch>
              <a:fillRect l="-22" r="-22" b="-34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0" name="Rectangle 19" descr="Brush stroke mask">
            <a:extLst>
              <a:ext uri="{FF2B5EF4-FFF2-40B4-BE49-F238E27FC236}">
                <a16:creationId xmlns:a16="http://schemas.microsoft.com/office/drawing/2014/main" id="{36E1638C-DAC2-4978-A1FC-3F29CF4DE9EF}"/>
              </a:ext>
            </a:extLst>
          </p:cNvPr>
          <p:cNvSpPr/>
          <p:nvPr userDrawn="1"/>
        </p:nvSpPr>
        <p:spPr>
          <a:xfrm>
            <a:off x="130627" y="153241"/>
            <a:ext cx="12061372" cy="5582780"/>
          </a:xfrm>
          <a:prstGeom prst="rect">
            <a:avLst/>
          </a:prstGeom>
          <a:blipFill>
            <a:blip r:embed="rId3"/>
            <a:stretch>
              <a:fillRect l="-22" r="-22" b="-22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Tree>
    <p:extLst>
      <p:ext uri="{BB962C8B-B14F-4D97-AF65-F5344CB8AC3E}">
        <p14:creationId xmlns:p14="http://schemas.microsoft.com/office/powerpoint/2010/main" val="2245020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56EE566A-BB95-4ECE-80AF-2C6A5358EC1D}" type="datetime1">
              <a:rPr lang="en-US" noProof="0" smtClean="0"/>
              <a:t>1/31/2023</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908543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69071B8E-5904-4B03-A036-81B23D0C553F}" type="datetime1">
              <a:rPr lang="en-US" noProof="0" smtClean="0"/>
              <a:t>1/31/2023</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a:xfrm>
            <a:off x="11042882" y="5976001"/>
            <a:ext cx="366756" cy="365125"/>
          </a:xfrm>
          <a:prstGeom prst="rect">
            <a:avLst/>
          </a:prstGeom>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p14="http://schemas.microsoft.com/office/powerpoint/2010/main" val="39423993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2F285D17-2F16-43A4-9840-242AEEBC542C}" type="datetime1">
              <a:rPr lang="en-US" noProof="0" smtClean="0"/>
              <a:t>1/31/2023</a:t>
            </a:fld>
            <a:endParaRPr lang="en-US" noProof="0"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7" r:id="rId4"/>
    <p:sldLayoutId id="2147483658" r:id="rId5"/>
    <p:sldLayoutId id="2147483659" r:id="rId6"/>
    <p:sldLayoutId id="2147483654" r:id="rId7"/>
    <p:sldLayoutId id="2147483652"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6" r:id="rId24"/>
    <p:sldLayoutId id="2147483675" r:id="rId25"/>
    <p:sldLayoutId id="2147483677" r:id="rId26"/>
    <p:sldLayoutId id="2147483681" r:id="rId27"/>
    <p:sldLayoutId id="2147483680" r:id="rId28"/>
    <p:sldLayoutId id="2147483682" r:id="rId29"/>
    <p:sldLayoutId id="2147483683" r:id="rId30"/>
    <p:sldLayoutId id="2147483684" r:id="rId31"/>
    <p:sldLayoutId id="2147483685" r:id="rId32"/>
    <p:sldLayoutId id="2147483686" r:id="rId33"/>
    <p:sldLayoutId id="2147483687" r:id="rId34"/>
    <p:sldLayoutId id="2147483655" r:id="rId35"/>
    <p:sldLayoutId id="2147483702" r:id="rId36"/>
    <p:sldLayoutId id="2147483701" r:id="rId37"/>
    <p:sldLayoutId id="2147483703" r:id="rId38"/>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8.jfif"/><Relationship Id="rId2" Type="http://schemas.openxmlformats.org/officeDocument/2006/relationships/image" Target="../media/image67.jf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5.xml"/><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3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35.xml"/><Relationship Id="rId5" Type="http://schemas.openxmlformats.org/officeDocument/2006/relationships/image" Target="../media/image78.jfif"/><Relationship Id="rId4" Type="http://schemas.openxmlformats.org/officeDocument/2006/relationships/image" Target="../media/image77.jpg"/></Relationships>
</file>

<file path=ppt/slides/_rels/slide14.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image" Target="../media/image79.png"/><Relationship Id="rId1" Type="http://schemas.openxmlformats.org/officeDocument/2006/relationships/slideLayout" Target="../slideLayouts/slideLayout3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5.xml"/><Relationship Id="rId5" Type="http://schemas.openxmlformats.org/officeDocument/2006/relationships/image" Target="../media/image89.png"/><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2.svg"/><Relationship Id="rId7" Type="http://schemas.openxmlformats.org/officeDocument/2006/relationships/image" Target="../media/image92.png"/><Relationship Id="rId2" Type="http://schemas.openxmlformats.org/officeDocument/2006/relationships/image" Target="../media/image51.png"/><Relationship Id="rId1" Type="http://schemas.openxmlformats.org/officeDocument/2006/relationships/slideLayout" Target="../slideLayouts/slideLayout35.xml"/><Relationship Id="rId6" Type="http://schemas.openxmlformats.org/officeDocument/2006/relationships/image" Target="../media/image5.svg"/><Relationship Id="rId5" Type="http://schemas.openxmlformats.org/officeDocument/2006/relationships/image" Target="../media/image91.png"/><Relationship Id="rId4" Type="http://schemas.openxmlformats.org/officeDocument/2006/relationships/image" Target="../media/image90.gif"/></Relationships>
</file>

<file path=ppt/slides/_rels/slide19.xml.rels><?xml version="1.0" encoding="UTF-8" standalone="yes"?>
<Relationships xmlns="http://schemas.openxmlformats.org/package/2006/relationships"><Relationship Id="rId13" Type="http://schemas.openxmlformats.org/officeDocument/2006/relationships/image" Target="../media/image96.jfif"/><Relationship Id="rId3" Type="http://schemas.openxmlformats.org/officeDocument/2006/relationships/image" Target="../media/image93.png"/><Relationship Id="rId12" Type="http://schemas.openxmlformats.org/officeDocument/2006/relationships/image" Target="../media/image95.jfif"/><Relationship Id="rId2" Type="http://schemas.openxmlformats.org/officeDocument/2006/relationships/image" Target="../media/image62.png"/><Relationship Id="rId1" Type="http://schemas.openxmlformats.org/officeDocument/2006/relationships/slideLayout" Target="../slideLayouts/slideLayout35.xml"/><Relationship Id="rId11" Type="http://schemas.openxmlformats.org/officeDocument/2006/relationships/image" Target="../media/image94.gif"/><Relationship Id="rId10" Type="http://schemas.openxmlformats.org/officeDocument/2006/relationships/image" Target="../media/image9.svg"/><Relationship Id="rId14" Type="http://schemas.openxmlformats.org/officeDocument/2006/relationships/image" Target="../media/image97.jfif"/></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NULL"/><Relationship Id="rId18" Type="http://schemas.openxmlformats.org/officeDocument/2006/relationships/image" Target="../media/image37.png"/><Relationship Id="rId26" Type="http://schemas.openxmlformats.org/officeDocument/2006/relationships/image" Target="../media/image40.png"/><Relationship Id="rId3" Type="http://schemas.openxmlformats.org/officeDocument/2006/relationships/image" Target="../media/image30.gif"/><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media/image35.png"/><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image" Target="../media/image29.gif"/><Relationship Id="rId29" Type="http://schemas.openxmlformats.org/officeDocument/2006/relationships/image" Target="NULL"/><Relationship Id="rId1" Type="http://schemas.openxmlformats.org/officeDocument/2006/relationships/slideLayout" Target="../slideLayouts/slideLayout35.xml"/><Relationship Id="rId6" Type="http://schemas.openxmlformats.org/officeDocument/2006/relationships/image" Target="../media/image32.png"/><Relationship Id="rId11" Type="http://schemas.openxmlformats.org/officeDocument/2006/relationships/image" Target="NULL"/><Relationship Id="rId24" Type="http://schemas.openxmlformats.org/officeDocument/2006/relationships/image" Target="../media/image39.png"/><Relationship Id="rId5" Type="http://schemas.openxmlformats.org/officeDocument/2006/relationships/image" Target="NULL"/><Relationship Id="rId23" Type="http://schemas.openxmlformats.org/officeDocument/2006/relationships/image" Target="NULL"/><Relationship Id="rId28" Type="http://schemas.openxmlformats.org/officeDocument/2006/relationships/image" Target="../media/image41.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NULL"/><Relationship Id="rId14" Type="http://schemas.openxmlformats.org/officeDocument/2006/relationships/image" Target="../media/image36.png"/><Relationship Id="rId22" Type="http://schemas.openxmlformats.org/officeDocument/2006/relationships/image" Target="../media/image38.png"/><Relationship Id="rId27" Type="http://schemas.openxmlformats.org/officeDocument/2006/relationships/image" Target="NULL"/><Relationship Id="rId30" Type="http://schemas.openxmlformats.org/officeDocument/2006/relationships/image" Target="../media/image42.png"/></Relationships>
</file>

<file path=ppt/slides/_rels/slide20.xml.rels><?xml version="1.0" encoding="UTF-8" standalone="yes"?>
<Relationships xmlns="http://schemas.openxmlformats.org/package/2006/relationships"><Relationship Id="rId8" Type="http://schemas.openxmlformats.org/officeDocument/2006/relationships/image" Target="../media/image101.jfif"/><Relationship Id="rId3" Type="http://schemas.openxmlformats.org/officeDocument/2006/relationships/image" Target="../media/image24.svg"/><Relationship Id="rId7" Type="http://schemas.openxmlformats.org/officeDocument/2006/relationships/image" Target="../media/image60.svg"/><Relationship Id="rId2" Type="http://schemas.openxmlformats.org/officeDocument/2006/relationships/image" Target="../media/image98.png"/><Relationship Id="rId1" Type="http://schemas.openxmlformats.org/officeDocument/2006/relationships/slideLayout" Target="../slideLayouts/slideLayout35.xml"/><Relationship Id="rId6" Type="http://schemas.openxmlformats.org/officeDocument/2006/relationships/image" Target="../media/image100.png"/><Relationship Id="rId5" Type="http://schemas.openxmlformats.org/officeDocument/2006/relationships/image" Target="../media/image40.svg"/><Relationship Id="rId10" Type="http://schemas.openxmlformats.org/officeDocument/2006/relationships/image" Target="../media/image103.jfif"/><Relationship Id="rId4" Type="http://schemas.openxmlformats.org/officeDocument/2006/relationships/image" Target="../media/image99.png"/><Relationship Id="rId9" Type="http://schemas.openxmlformats.org/officeDocument/2006/relationships/image" Target="../media/image102.jfif"/></Relationships>
</file>

<file path=ppt/slides/_rels/slide21.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8.xml"/><Relationship Id="rId3" Type="http://schemas.openxmlformats.org/officeDocument/2006/relationships/notesSlide" Target="../notesSlides/notesSlide2.xml"/><Relationship Id="rId7" Type="http://schemas.openxmlformats.org/officeDocument/2006/relationships/slide" Target="slide2.xml"/><Relationship Id="rId12" Type="http://schemas.openxmlformats.org/officeDocument/2006/relationships/slide" Target="slide7.xml"/><Relationship Id="rId2" Type="http://schemas.openxmlformats.org/officeDocument/2006/relationships/slideLayout" Target="../slideLayouts/slideLayout26.xml"/><Relationship Id="rId1" Type="http://schemas.openxmlformats.org/officeDocument/2006/relationships/tags" Target="../tags/tag1.xml"/><Relationship Id="rId6" Type="http://schemas.openxmlformats.org/officeDocument/2006/relationships/slide" Target="slide23.xml"/><Relationship Id="rId11" Type="http://schemas.openxmlformats.org/officeDocument/2006/relationships/slide" Target="slide6.xml"/><Relationship Id="rId5" Type="http://schemas.openxmlformats.org/officeDocument/2006/relationships/image" Target="../media/image105.gif"/><Relationship Id="rId10" Type="http://schemas.openxmlformats.org/officeDocument/2006/relationships/slide" Target="slide5.xml"/><Relationship Id="rId4" Type="http://schemas.openxmlformats.org/officeDocument/2006/relationships/image" Target="../media/image104.png"/><Relationship Id="rId9" Type="http://schemas.openxmlformats.org/officeDocument/2006/relationships/slide" Target="slide4.xml"/></Relationships>
</file>

<file path=ppt/slides/_rels/slide22.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slide" Target="slide7.xml"/><Relationship Id="rId18" Type="http://schemas.openxmlformats.org/officeDocument/2006/relationships/image" Target="../media/image109.gif"/><Relationship Id="rId3" Type="http://schemas.openxmlformats.org/officeDocument/2006/relationships/notesSlide" Target="../notesSlides/notesSlide3.xml"/><Relationship Id="rId7" Type="http://schemas.openxmlformats.org/officeDocument/2006/relationships/image" Target="../media/image105.gif"/><Relationship Id="rId12" Type="http://schemas.openxmlformats.org/officeDocument/2006/relationships/slide" Target="slide6.xml"/><Relationship Id="rId17" Type="http://schemas.openxmlformats.org/officeDocument/2006/relationships/image" Target="../media/image108.gif"/><Relationship Id="rId2" Type="http://schemas.openxmlformats.org/officeDocument/2006/relationships/slideLayout" Target="../slideLayouts/slideLayout26.xml"/><Relationship Id="rId16" Type="http://schemas.openxmlformats.org/officeDocument/2006/relationships/image" Target="../media/image107.jpeg"/><Relationship Id="rId1" Type="http://schemas.openxmlformats.org/officeDocument/2006/relationships/tags" Target="../tags/tag2.xml"/><Relationship Id="rId6" Type="http://schemas.openxmlformats.org/officeDocument/2006/relationships/image" Target="../media/image104.png"/><Relationship Id="rId11" Type="http://schemas.openxmlformats.org/officeDocument/2006/relationships/slide" Target="slide5.xml"/><Relationship Id="rId5" Type="http://schemas.openxmlformats.org/officeDocument/2006/relationships/audio" Target="../media/audio2.wav"/><Relationship Id="rId15" Type="http://schemas.openxmlformats.org/officeDocument/2006/relationships/image" Target="../media/image106.gif"/><Relationship Id="rId10" Type="http://schemas.openxmlformats.org/officeDocument/2006/relationships/slide" Target="slide4.xml"/><Relationship Id="rId4" Type="http://schemas.openxmlformats.org/officeDocument/2006/relationships/audio" Target="../media/audio1.wav"/><Relationship Id="rId9" Type="http://schemas.openxmlformats.org/officeDocument/2006/relationships/slide" Target="slide3.xml"/><Relationship Id="rId14" Type="http://schemas.openxmlformats.org/officeDocument/2006/relationships/slide" Target="slide8.xml"/></Relationships>
</file>

<file path=ppt/slides/_rels/slide2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110.gif"/><Relationship Id="rId3" Type="http://schemas.openxmlformats.org/officeDocument/2006/relationships/notesSlide" Target="../notesSlides/notesSlide4.xml"/><Relationship Id="rId7" Type="http://schemas.openxmlformats.org/officeDocument/2006/relationships/slide" Target="slide5.xml"/><Relationship Id="rId12" Type="http://schemas.openxmlformats.org/officeDocument/2006/relationships/image" Target="../media/image105.gif"/><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slide" Target="slide4.xml"/><Relationship Id="rId11" Type="http://schemas.openxmlformats.org/officeDocument/2006/relationships/image" Target="../media/image104.png"/><Relationship Id="rId5" Type="http://schemas.openxmlformats.org/officeDocument/2006/relationships/slide" Target="slide25.xml"/><Relationship Id="rId10" Type="http://schemas.openxmlformats.org/officeDocument/2006/relationships/slide" Target="slide8.xml"/><Relationship Id="rId4" Type="http://schemas.openxmlformats.org/officeDocument/2006/relationships/slide" Target="slide2.xml"/><Relationship Id="rId9" Type="http://schemas.openxmlformats.org/officeDocument/2006/relationships/slide" Target="slide7.xml"/></Relationships>
</file>

<file path=ppt/slides/_rels/slide2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8.xml"/><Relationship Id="rId3" Type="http://schemas.openxmlformats.org/officeDocument/2006/relationships/notesSlide" Target="../notesSlides/notesSlide5.xml"/><Relationship Id="rId7" Type="http://schemas.openxmlformats.org/officeDocument/2006/relationships/slide" Target="slide2.xml"/><Relationship Id="rId12" Type="http://schemas.openxmlformats.org/officeDocument/2006/relationships/slide" Target="slide7.xml"/><Relationship Id="rId17" Type="http://schemas.openxmlformats.org/officeDocument/2006/relationships/image" Target="../media/image106.gif"/><Relationship Id="rId2" Type="http://schemas.openxmlformats.org/officeDocument/2006/relationships/slideLayout" Target="../slideLayouts/slideLayout26.xml"/><Relationship Id="rId16" Type="http://schemas.openxmlformats.org/officeDocument/2006/relationships/image" Target="../media/image108.gif"/><Relationship Id="rId1" Type="http://schemas.openxmlformats.org/officeDocument/2006/relationships/tags" Target="../tags/tag4.xml"/><Relationship Id="rId6" Type="http://schemas.openxmlformats.org/officeDocument/2006/relationships/image" Target="../media/image105.gif"/><Relationship Id="rId11" Type="http://schemas.openxmlformats.org/officeDocument/2006/relationships/slide" Target="slide6.xml"/><Relationship Id="rId5" Type="http://schemas.openxmlformats.org/officeDocument/2006/relationships/audio" Target="../media/audio1.wav"/><Relationship Id="rId15" Type="http://schemas.openxmlformats.org/officeDocument/2006/relationships/image" Target="../media/image109.gif"/><Relationship Id="rId10" Type="http://schemas.openxmlformats.org/officeDocument/2006/relationships/slide" Target="slide5.xml"/><Relationship Id="rId4" Type="http://schemas.openxmlformats.org/officeDocument/2006/relationships/audio" Target="../media/audio2.wav"/><Relationship Id="rId9" Type="http://schemas.openxmlformats.org/officeDocument/2006/relationships/slide" Target="slide26.xml"/><Relationship Id="rId14" Type="http://schemas.openxmlformats.org/officeDocument/2006/relationships/image" Target="../media/image104.png"/></Relationships>
</file>

<file path=ppt/slides/_rels/slide25.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7.xml"/><Relationship Id="rId3" Type="http://schemas.openxmlformats.org/officeDocument/2006/relationships/notesSlide" Target="../notesSlides/notesSlide6.xml"/><Relationship Id="rId7" Type="http://schemas.openxmlformats.org/officeDocument/2006/relationships/image" Target="../media/image105.gif"/><Relationship Id="rId12" Type="http://schemas.openxmlformats.org/officeDocument/2006/relationships/slide" Target="slide6.xml"/><Relationship Id="rId17" Type="http://schemas.openxmlformats.org/officeDocument/2006/relationships/image" Target="../media/image109.gif"/><Relationship Id="rId2" Type="http://schemas.openxmlformats.org/officeDocument/2006/relationships/slideLayout" Target="../slideLayouts/slideLayout26.xml"/><Relationship Id="rId16" Type="http://schemas.openxmlformats.org/officeDocument/2006/relationships/image" Target="../media/image108.gif"/><Relationship Id="rId1" Type="http://schemas.openxmlformats.org/officeDocument/2006/relationships/tags" Target="../tags/tag5.xml"/><Relationship Id="rId6" Type="http://schemas.openxmlformats.org/officeDocument/2006/relationships/image" Target="../media/image104.png"/><Relationship Id="rId11" Type="http://schemas.openxmlformats.org/officeDocument/2006/relationships/slide" Target="slide27.xml"/><Relationship Id="rId5" Type="http://schemas.openxmlformats.org/officeDocument/2006/relationships/audio" Target="../media/audio2.wav"/><Relationship Id="rId15" Type="http://schemas.openxmlformats.org/officeDocument/2006/relationships/image" Target="../media/image106.gif"/><Relationship Id="rId10" Type="http://schemas.openxmlformats.org/officeDocument/2006/relationships/slide" Target="slide4.xml"/><Relationship Id="rId4" Type="http://schemas.openxmlformats.org/officeDocument/2006/relationships/audio" Target="../media/audio1.wav"/><Relationship Id="rId9" Type="http://schemas.openxmlformats.org/officeDocument/2006/relationships/slide" Target="slide3.xml"/><Relationship Id="rId14" Type="http://schemas.openxmlformats.org/officeDocument/2006/relationships/slide" Target="slide8.xml"/></Relationships>
</file>

<file path=ppt/slides/_rels/slide26.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7.xml"/><Relationship Id="rId3" Type="http://schemas.openxmlformats.org/officeDocument/2006/relationships/notesSlide" Target="../notesSlides/notesSlide7.xml"/><Relationship Id="rId7" Type="http://schemas.openxmlformats.org/officeDocument/2006/relationships/image" Target="../media/image105.gif"/><Relationship Id="rId12" Type="http://schemas.openxmlformats.org/officeDocument/2006/relationships/slide" Target="slide28.xml"/><Relationship Id="rId17" Type="http://schemas.openxmlformats.org/officeDocument/2006/relationships/image" Target="../media/image109.gif"/><Relationship Id="rId2" Type="http://schemas.openxmlformats.org/officeDocument/2006/relationships/slideLayout" Target="../slideLayouts/slideLayout26.xml"/><Relationship Id="rId16" Type="http://schemas.openxmlformats.org/officeDocument/2006/relationships/image" Target="../media/image108.gif"/><Relationship Id="rId1" Type="http://schemas.openxmlformats.org/officeDocument/2006/relationships/tags" Target="../tags/tag6.xml"/><Relationship Id="rId6" Type="http://schemas.openxmlformats.org/officeDocument/2006/relationships/image" Target="../media/image104.png"/><Relationship Id="rId11" Type="http://schemas.openxmlformats.org/officeDocument/2006/relationships/slide" Target="slide5.xml"/><Relationship Id="rId5" Type="http://schemas.openxmlformats.org/officeDocument/2006/relationships/audio" Target="../media/audio2.wav"/><Relationship Id="rId15" Type="http://schemas.openxmlformats.org/officeDocument/2006/relationships/image" Target="../media/image106.gif"/><Relationship Id="rId10" Type="http://schemas.openxmlformats.org/officeDocument/2006/relationships/slide" Target="slide4.xml"/><Relationship Id="rId4" Type="http://schemas.openxmlformats.org/officeDocument/2006/relationships/audio" Target="../media/audio1.wav"/><Relationship Id="rId9" Type="http://schemas.openxmlformats.org/officeDocument/2006/relationships/slide" Target="slide3.xml"/><Relationship Id="rId14" Type="http://schemas.openxmlformats.org/officeDocument/2006/relationships/slide" Target="slide8.xml"/></Relationships>
</file>

<file path=ppt/slides/_rels/slide27.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29.xml"/><Relationship Id="rId3" Type="http://schemas.openxmlformats.org/officeDocument/2006/relationships/audio" Target="../media/media2.mp3"/><Relationship Id="rId7" Type="http://schemas.openxmlformats.org/officeDocument/2006/relationships/image" Target="../media/image105.gif"/><Relationship Id="rId12" Type="http://schemas.openxmlformats.org/officeDocument/2006/relationships/slide" Target="slide6.xml"/><Relationship Id="rId2" Type="http://schemas.microsoft.com/office/2007/relationships/media" Target="../media/media2.mp3"/><Relationship Id="rId16" Type="http://schemas.openxmlformats.org/officeDocument/2006/relationships/image" Target="../media/image111.png"/><Relationship Id="rId1" Type="http://schemas.openxmlformats.org/officeDocument/2006/relationships/tags" Target="../tags/tag7.xml"/><Relationship Id="rId6" Type="http://schemas.openxmlformats.org/officeDocument/2006/relationships/image" Target="../media/image104.png"/><Relationship Id="rId11" Type="http://schemas.openxmlformats.org/officeDocument/2006/relationships/slide" Target="slide5.xml"/><Relationship Id="rId5" Type="http://schemas.openxmlformats.org/officeDocument/2006/relationships/notesSlide" Target="../notesSlides/notesSlide8.xml"/><Relationship Id="rId15" Type="http://schemas.openxmlformats.org/officeDocument/2006/relationships/image" Target="../media/image110.gif"/><Relationship Id="rId10" Type="http://schemas.openxmlformats.org/officeDocument/2006/relationships/slide" Target="slide4.xml"/><Relationship Id="rId4" Type="http://schemas.openxmlformats.org/officeDocument/2006/relationships/slideLayout" Target="../slideLayouts/slideLayout26.xml"/><Relationship Id="rId9" Type="http://schemas.openxmlformats.org/officeDocument/2006/relationships/slide" Target="slide3.xml"/><Relationship Id="rId14" Type="http://schemas.openxmlformats.org/officeDocument/2006/relationships/slide" Target="slide8.xml"/></Relationships>
</file>

<file path=ppt/slides/_rels/slide28.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7.xml"/><Relationship Id="rId3" Type="http://schemas.openxmlformats.org/officeDocument/2006/relationships/notesSlide" Target="../notesSlides/notesSlide9.xml"/><Relationship Id="rId7" Type="http://schemas.openxmlformats.org/officeDocument/2006/relationships/image" Target="../media/image105.gif"/><Relationship Id="rId12" Type="http://schemas.openxmlformats.org/officeDocument/2006/relationships/slide" Target="slide6.xml"/><Relationship Id="rId2" Type="http://schemas.openxmlformats.org/officeDocument/2006/relationships/slideLayout" Target="../slideLayouts/slideLayout26.xml"/><Relationship Id="rId16" Type="http://schemas.openxmlformats.org/officeDocument/2006/relationships/image" Target="../media/image109.gif"/><Relationship Id="rId1" Type="http://schemas.openxmlformats.org/officeDocument/2006/relationships/tags" Target="../tags/tag8.xml"/><Relationship Id="rId6" Type="http://schemas.openxmlformats.org/officeDocument/2006/relationships/image" Target="../media/image104.png"/><Relationship Id="rId11" Type="http://schemas.openxmlformats.org/officeDocument/2006/relationships/slide" Target="slide5.xml"/><Relationship Id="rId5" Type="http://schemas.openxmlformats.org/officeDocument/2006/relationships/audio" Target="../media/audio2.wav"/><Relationship Id="rId15" Type="http://schemas.openxmlformats.org/officeDocument/2006/relationships/image" Target="../media/image108.gif"/><Relationship Id="rId10" Type="http://schemas.openxmlformats.org/officeDocument/2006/relationships/slide" Target="slide4.xml"/><Relationship Id="rId4" Type="http://schemas.openxmlformats.org/officeDocument/2006/relationships/audio" Target="../media/audio1.wav"/><Relationship Id="rId9" Type="http://schemas.openxmlformats.org/officeDocument/2006/relationships/slide" Target="slide3.xml"/><Relationship Id="rId14" Type="http://schemas.openxmlformats.org/officeDocument/2006/relationships/image" Target="../media/image10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2.svg"/><Relationship Id="rId18" Type="http://schemas.openxmlformats.org/officeDocument/2006/relationships/image" Target="../media/image170.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5.xml"/><Relationship Id="rId6" Type="http://schemas.openxmlformats.org/officeDocument/2006/relationships/image" Target="../media/image46.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51.pn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8.svg"/><Relationship Id="rId14" Type="http://schemas.openxmlformats.org/officeDocument/2006/relationships/image" Target="../media/image5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8" Type="http://schemas.openxmlformats.org/officeDocument/2006/relationships/image" Target="../media/image58.jpeg"/><Relationship Id="rId18" Type="http://schemas.openxmlformats.org/officeDocument/2006/relationships/image" Target="../media/image61.png"/><Relationship Id="rId3" Type="http://schemas.openxmlformats.org/officeDocument/2006/relationships/image" Target="../media/image20.svg"/><Relationship Id="rId7" Type="http://schemas.openxmlformats.org/officeDocument/2006/relationships/image" Target="../media/image57.jpeg"/><Relationship Id="rId17" Type="http://schemas.openxmlformats.org/officeDocument/2006/relationships/image" Target="../media/image16.svg"/><Relationship Id="rId2" Type="http://schemas.openxmlformats.org/officeDocument/2006/relationships/image" Target="../media/image53.png"/><Relationship Id="rId16" Type="http://schemas.openxmlformats.org/officeDocument/2006/relationships/image" Target="../media/image51.png"/><Relationship Id="rId20" Type="http://schemas.openxmlformats.org/officeDocument/2006/relationships/image" Target="../media/image62.png"/><Relationship Id="rId1" Type="http://schemas.openxmlformats.org/officeDocument/2006/relationships/slideLayout" Target="../slideLayouts/slideLayout35.xml"/><Relationship Id="rId6" Type="http://schemas.openxmlformats.org/officeDocument/2006/relationships/image" Target="../media/image56.jpeg"/><Relationship Id="rId5" Type="http://schemas.openxmlformats.org/officeDocument/2006/relationships/image" Target="../media/image55.jpeg"/><Relationship Id="rId15" Type="http://schemas.openxmlformats.org/officeDocument/2006/relationships/image" Target="../media/image60.gif"/><Relationship Id="rId19" Type="http://schemas.openxmlformats.org/officeDocument/2006/relationships/image" Target="../media/image18.svg"/><Relationship Id="rId4" Type="http://schemas.openxmlformats.org/officeDocument/2006/relationships/image" Target="../media/image54.jpeg"/><Relationship Id="rId9" Type="http://schemas.openxmlformats.org/officeDocument/2006/relationships/image" Target="../media/image59.png"/><Relationship Id="rId14" Type="http://schemas.openxmlformats.org/officeDocument/2006/relationships/image" Target="../media/image130.sv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35.xml"/><Relationship Id="rId6" Type="http://schemas.openxmlformats.org/officeDocument/2006/relationships/image" Target="../media/image66.png"/><Relationship Id="rId5" Type="http://schemas.openxmlformats.org/officeDocument/2006/relationships/image" Target="../media/image65.gif"/><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ctrTitle"/>
          </p:nvPr>
        </p:nvSpPr>
        <p:spPr>
          <a:xfrm>
            <a:off x="276596" y="988330"/>
            <a:ext cx="5156538" cy="1967770"/>
          </a:xfrm>
        </p:spPr>
        <p:txBody>
          <a:bodyPr>
            <a:normAutofit/>
          </a:bodyPr>
          <a:lstStyle/>
          <a:p>
            <a:r>
              <a:rPr lang="en-US" sz="5500" dirty="0">
                <a:latin typeface="Muli Extra Light" panose="020B0604020202020204" charset="0"/>
                <a:cs typeface="Times New Roman" panose="02020603050405020304" pitchFamily="18" charset="0"/>
              </a:rPr>
              <a:t>TƯ TƯỞNG HỒ CHÍ MINH</a:t>
            </a:r>
            <a:endParaRPr lang="ru-RU" sz="55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12F902E-562E-4C59-9195-659D40C6A995}"/>
              </a:ext>
            </a:extLst>
          </p:cNvPr>
          <p:cNvSpPr>
            <a:spLocks noGrp="1"/>
          </p:cNvSpPr>
          <p:nvPr>
            <p:ph type="subTitle" idx="1"/>
          </p:nvPr>
        </p:nvSpPr>
        <p:spPr>
          <a:xfrm>
            <a:off x="356495" y="3743630"/>
            <a:ext cx="4996740" cy="1020155"/>
          </a:xfrm>
        </p:spPr>
        <p:txBody>
          <a:bodyPr/>
          <a:lstStyle/>
          <a:p>
            <a:pPr algn="ctr"/>
            <a:r>
              <a:rPr lang="vi-VN"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uli Extra Light" panose="020B0604020202020204" charset="0"/>
                <a:cs typeface="Times New Roman" panose="02020603050405020304" pitchFamily="18" charset="0"/>
              </a:rPr>
              <a:t>Nhóm 3</a:t>
            </a:r>
            <a:endParaRPr lang="ru-RU"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7492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9C776FC-C882-49D8-A075-0C37CC18112F}"/>
              </a:ext>
            </a:extLst>
          </p:cNvPr>
          <p:cNvSpPr>
            <a:spLocks noGrp="1"/>
          </p:cNvSpPr>
          <p:nvPr>
            <p:ph type="title"/>
          </p:nvPr>
        </p:nvSpPr>
        <p:spPr>
          <a:xfrm>
            <a:off x="368680" y="-229234"/>
            <a:ext cx="10515600" cy="1256513"/>
          </a:xfrm>
        </p:spPr>
        <p:txBody>
          <a:bodyPr>
            <a:normAutofit/>
          </a:bodyPr>
          <a:lstStyle/>
          <a:p>
            <a:pPr lvl="1" algn="ctr" rtl="0">
              <a:lnSpc>
                <a:spcPct val="90000"/>
              </a:lnSpc>
              <a:spcBef>
                <a:spcPct val="0"/>
              </a:spcBef>
            </a:pPr>
            <a:r>
              <a:rPr lang="en-US" sz="3600" b="1" i="1" dirty="0" smtClean="0">
                <a:solidFill>
                  <a:schemeClr val="accent6">
                    <a:lumMod val="50000"/>
                  </a:schemeClr>
                </a:solidFill>
                <a:latin typeface="Muli Extra Light" panose="020B0604020202020204" charset="0"/>
                <a:cs typeface="Times New Roman" panose="02020603050405020304" pitchFamily="18" charset="0"/>
              </a:rPr>
              <a:t>2.Nhiệm </a:t>
            </a:r>
            <a:r>
              <a:rPr lang="en-US" sz="3600" b="1" i="1" dirty="0" err="1">
                <a:solidFill>
                  <a:schemeClr val="accent6">
                    <a:lumMod val="50000"/>
                  </a:schemeClr>
                </a:solidFill>
                <a:latin typeface="Muli Extra Light" panose="020B0604020202020204" charset="0"/>
                <a:cs typeface="Times New Roman" panose="02020603050405020304" pitchFamily="18" charset="0"/>
              </a:rPr>
              <a:t>v</a:t>
            </a:r>
            <a:r>
              <a:rPr lang="en-US" sz="3600" b="1" i="1" dirty="0" err="1" smtClean="0">
                <a:solidFill>
                  <a:schemeClr val="accent6">
                    <a:lumMod val="50000"/>
                  </a:schemeClr>
                </a:solidFill>
                <a:latin typeface="Muli Extra Light" panose="020B0604020202020204" charset="0"/>
                <a:cs typeface="Times New Roman" panose="02020603050405020304" pitchFamily="18" charset="0"/>
              </a:rPr>
              <a:t>ụ</a:t>
            </a:r>
            <a:r>
              <a:rPr lang="en-US" sz="3600" b="1" i="1" dirty="0" smtClean="0">
                <a:solidFill>
                  <a:schemeClr val="accent6">
                    <a:lumMod val="50000"/>
                  </a:schemeClr>
                </a:solidFill>
                <a:latin typeface="Muli Extra Light" panose="020B0604020202020204" charset="0"/>
                <a:cs typeface="Times New Roman" panose="02020603050405020304" pitchFamily="18" charset="0"/>
              </a:rPr>
              <a:t> </a:t>
            </a:r>
            <a:r>
              <a:rPr lang="en-US" sz="3600" b="1" i="1" dirty="0" err="1" smtClean="0">
                <a:solidFill>
                  <a:schemeClr val="accent6">
                    <a:lumMod val="50000"/>
                  </a:schemeClr>
                </a:solidFill>
                <a:latin typeface="Muli Extra Light" panose="020B0604020202020204" charset="0"/>
                <a:cs typeface="Times New Roman" panose="02020603050405020304" pitchFamily="18" charset="0"/>
              </a:rPr>
              <a:t>của</a:t>
            </a:r>
            <a:r>
              <a:rPr lang="en-US" sz="3600" b="1" i="1" dirty="0" smtClean="0">
                <a:solidFill>
                  <a:schemeClr val="accent6">
                    <a:lumMod val="50000"/>
                  </a:schemeClr>
                </a:solidFill>
                <a:latin typeface="Muli Extra Light" panose="020B0604020202020204" charset="0"/>
                <a:cs typeface="Times New Roman" panose="02020603050405020304" pitchFamily="18" charset="0"/>
              </a:rPr>
              <a:t> </a:t>
            </a:r>
            <a:r>
              <a:rPr lang="en-US" sz="3600" b="1" i="1" dirty="0" err="1" smtClean="0">
                <a:solidFill>
                  <a:schemeClr val="accent6">
                    <a:lumMod val="50000"/>
                  </a:schemeClr>
                </a:solidFill>
                <a:latin typeface="Muli Extra Light" panose="020B0604020202020204" charset="0"/>
                <a:cs typeface="Times New Roman" panose="02020603050405020304" pitchFamily="18" charset="0"/>
              </a:rPr>
              <a:t>thời</a:t>
            </a:r>
            <a:r>
              <a:rPr lang="en-US" sz="3600" b="1" i="1" dirty="0" smtClean="0">
                <a:solidFill>
                  <a:schemeClr val="accent6">
                    <a:lumMod val="50000"/>
                  </a:schemeClr>
                </a:solidFill>
                <a:latin typeface="Muli Extra Light" panose="020B0604020202020204" charset="0"/>
                <a:cs typeface="Times New Roman" panose="02020603050405020304" pitchFamily="18" charset="0"/>
              </a:rPr>
              <a:t> </a:t>
            </a:r>
            <a:r>
              <a:rPr lang="en-US" sz="3600" b="1" i="1" dirty="0" err="1" smtClean="0">
                <a:solidFill>
                  <a:schemeClr val="accent6">
                    <a:lumMod val="50000"/>
                  </a:schemeClr>
                </a:solidFill>
                <a:latin typeface="Muli Extra Light" panose="020B0604020202020204" charset="0"/>
                <a:cs typeface="Times New Roman" panose="02020603050405020304" pitchFamily="18" charset="0"/>
              </a:rPr>
              <a:t>kì</a:t>
            </a:r>
            <a:r>
              <a:rPr lang="en-US" sz="3600" b="1" i="1" dirty="0" smtClean="0">
                <a:solidFill>
                  <a:schemeClr val="accent6">
                    <a:lumMod val="50000"/>
                  </a:schemeClr>
                </a:solidFill>
                <a:latin typeface="Muli Extra Light" panose="020B0604020202020204" charset="0"/>
                <a:cs typeface="Times New Roman" panose="02020603050405020304" pitchFamily="18" charset="0"/>
              </a:rPr>
              <a:t> </a:t>
            </a:r>
            <a:r>
              <a:rPr lang="en-US" sz="3600" b="1" i="1" dirty="0" err="1" smtClean="0">
                <a:solidFill>
                  <a:schemeClr val="accent6">
                    <a:lumMod val="50000"/>
                  </a:schemeClr>
                </a:solidFill>
                <a:latin typeface="Muli Extra Light" panose="020B0604020202020204" charset="0"/>
                <a:cs typeface="Times New Roman" panose="02020603050405020304" pitchFamily="18" charset="0"/>
              </a:rPr>
              <a:t>quá</a:t>
            </a:r>
            <a:r>
              <a:rPr lang="en-US" sz="3600" b="1" i="1" dirty="0" smtClean="0">
                <a:solidFill>
                  <a:schemeClr val="accent6">
                    <a:lumMod val="50000"/>
                  </a:schemeClr>
                </a:solidFill>
                <a:latin typeface="Muli Extra Light" panose="020B0604020202020204" charset="0"/>
                <a:cs typeface="Times New Roman" panose="02020603050405020304" pitchFamily="18" charset="0"/>
              </a:rPr>
              <a:t> </a:t>
            </a:r>
            <a:r>
              <a:rPr lang="en-US" sz="3600" b="1" i="1" dirty="0" err="1" smtClean="0">
                <a:solidFill>
                  <a:schemeClr val="accent6">
                    <a:lumMod val="50000"/>
                  </a:schemeClr>
                </a:solidFill>
                <a:latin typeface="Muli Extra Light" panose="020B0604020202020204" charset="0"/>
                <a:cs typeface="Times New Roman" panose="02020603050405020304" pitchFamily="18" charset="0"/>
              </a:rPr>
              <a:t>độ</a:t>
            </a:r>
            <a:endParaRPr lang="en-US" sz="3600" b="1" i="1" dirty="0">
              <a:solidFill>
                <a:schemeClr val="accent6">
                  <a:lumMod val="50000"/>
                </a:schemeClr>
              </a:solidFill>
              <a:latin typeface="Muli Extra Light" panose="020B0604020202020204" charset="0"/>
              <a:cs typeface="Times New Roman" panose="02020603050405020304" pitchFamily="18" charset="0"/>
            </a:endParaRPr>
          </a:p>
        </p:txBody>
      </p:sp>
      <p:sp>
        <p:nvSpPr>
          <p:cNvPr id="45" name="Flowchart: Connector 44">
            <a:extLst>
              <a:ext uri="{FF2B5EF4-FFF2-40B4-BE49-F238E27FC236}">
                <a16:creationId xmlns:a16="http://schemas.microsoft.com/office/drawing/2014/main" id="{27C9EA9C-28BD-4967-8146-AB751505AE29}"/>
              </a:ext>
            </a:extLst>
          </p:cNvPr>
          <p:cNvSpPr/>
          <p:nvPr/>
        </p:nvSpPr>
        <p:spPr>
          <a:xfrm>
            <a:off x="216309" y="3889399"/>
            <a:ext cx="817656" cy="817656"/>
          </a:xfrm>
          <a:prstGeom prst="flowChartConnector">
            <a:avLst/>
          </a:prstGeom>
          <a:solidFill>
            <a:srgbClr val="FFF6E7"/>
          </a:solidFill>
          <a:ln w="28575">
            <a:solidFill>
              <a:srgbClr val="0082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uli Extra Light" panose="020B0604020202020204" charset="0"/>
            </a:endParaRPr>
          </a:p>
        </p:txBody>
      </p:sp>
      <p:cxnSp>
        <p:nvCxnSpPr>
          <p:cNvPr id="57" name="Straight Connector 56">
            <a:extLst>
              <a:ext uri="{FF2B5EF4-FFF2-40B4-BE49-F238E27FC236}">
                <a16:creationId xmlns:a16="http://schemas.microsoft.com/office/drawing/2014/main" id="{2D9D6118-DBA6-45F1-AC52-22D55DFCF0B4}"/>
              </a:ext>
            </a:extLst>
          </p:cNvPr>
          <p:cNvCxnSpPr>
            <a:cxnSpLocks/>
          </p:cNvCxnSpPr>
          <p:nvPr/>
        </p:nvCxnSpPr>
        <p:spPr>
          <a:xfrm flipH="1">
            <a:off x="635119" y="3293324"/>
            <a:ext cx="9149" cy="564568"/>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3BF66E-1878-457E-8C32-F154BDF48958}"/>
              </a:ext>
            </a:extLst>
          </p:cNvPr>
          <p:cNvCxnSpPr>
            <a:cxnSpLocks/>
          </p:cNvCxnSpPr>
          <p:nvPr/>
        </p:nvCxnSpPr>
        <p:spPr>
          <a:xfrm flipV="1">
            <a:off x="6204251" y="4452833"/>
            <a:ext cx="0" cy="103583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892029-29A7-427D-B8E8-94D6681BA563}"/>
              </a:ext>
            </a:extLst>
          </p:cNvPr>
          <p:cNvCxnSpPr>
            <a:cxnSpLocks/>
          </p:cNvCxnSpPr>
          <p:nvPr/>
        </p:nvCxnSpPr>
        <p:spPr>
          <a:xfrm>
            <a:off x="6205766" y="5572905"/>
            <a:ext cx="0" cy="975029"/>
          </a:xfrm>
          <a:prstGeom prst="line">
            <a:avLst/>
          </a:prstGeom>
          <a:ln w="57150">
            <a:solidFill>
              <a:srgbClr val="E3882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FEEBC61-7956-48EC-B5D4-D53689C906A3}"/>
              </a:ext>
            </a:extLst>
          </p:cNvPr>
          <p:cNvCxnSpPr>
            <a:cxnSpLocks/>
          </p:cNvCxnSpPr>
          <p:nvPr/>
        </p:nvCxnSpPr>
        <p:spPr>
          <a:xfrm>
            <a:off x="644268" y="2088563"/>
            <a:ext cx="0" cy="1129130"/>
          </a:xfrm>
          <a:prstGeom prst="line">
            <a:avLst/>
          </a:prstGeom>
          <a:ln w="57150">
            <a:solidFill>
              <a:srgbClr val="0082B3"/>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FC156F8-69A0-41C8-B7A4-EF58AA23648B}"/>
              </a:ext>
            </a:extLst>
          </p:cNvPr>
          <p:cNvSpPr txBox="1"/>
          <p:nvPr/>
        </p:nvSpPr>
        <p:spPr>
          <a:xfrm>
            <a:off x="421151" y="1658492"/>
            <a:ext cx="1357745" cy="430887"/>
          </a:xfrm>
          <a:prstGeom prst="rect">
            <a:avLst/>
          </a:prstGeom>
          <a:noFill/>
        </p:spPr>
        <p:txBody>
          <a:bodyPr wrap="square" rtlCol="0">
            <a:spAutoFit/>
          </a:bodyPr>
          <a:lstStyle/>
          <a:p>
            <a:r>
              <a:rPr lang="en-US" sz="2200" b="1" dirty="0" err="1">
                <a:solidFill>
                  <a:schemeClr val="accent3">
                    <a:lumMod val="75000"/>
                  </a:schemeClr>
                </a:solidFill>
                <a:latin typeface="Muli Extra Light" panose="020B0604020202020204" charset="0"/>
                <a:cs typeface="Times New Roman" panose="02020603050405020304" pitchFamily="18" charset="0"/>
              </a:rPr>
              <a:t>Một</a:t>
            </a:r>
            <a:r>
              <a:rPr lang="en-US" sz="2200" b="1" dirty="0">
                <a:solidFill>
                  <a:schemeClr val="accent3">
                    <a:lumMod val="75000"/>
                  </a:schemeClr>
                </a:solidFill>
                <a:latin typeface="Muli Extra Light" panose="020B0604020202020204" charset="0"/>
                <a:cs typeface="Times New Roman" panose="02020603050405020304" pitchFamily="18" charset="0"/>
              </a:rPr>
              <a:t> </a:t>
            </a:r>
            <a:r>
              <a:rPr lang="en-US" sz="2200" b="1" dirty="0" err="1">
                <a:solidFill>
                  <a:schemeClr val="accent3">
                    <a:lumMod val="75000"/>
                  </a:schemeClr>
                </a:solidFill>
                <a:latin typeface="Muli Extra Light" panose="020B0604020202020204" charset="0"/>
                <a:cs typeface="Times New Roman" panose="02020603050405020304" pitchFamily="18" charset="0"/>
              </a:rPr>
              <a:t>là</a:t>
            </a:r>
            <a:endParaRPr lang="en-US" sz="2200" b="1" dirty="0">
              <a:solidFill>
                <a:schemeClr val="accent3">
                  <a:lumMod val="75000"/>
                </a:schemeClr>
              </a:solidFill>
              <a:latin typeface="Muli Extra Light" panose="020B0604020202020204" charset="0"/>
              <a:cs typeface="Times New Roman" panose="02020603050405020304" pitchFamily="18" charset="0"/>
            </a:endParaRPr>
          </a:p>
        </p:txBody>
      </p:sp>
      <p:sp>
        <p:nvSpPr>
          <p:cNvPr id="64" name="TextBox 63">
            <a:extLst>
              <a:ext uri="{FF2B5EF4-FFF2-40B4-BE49-F238E27FC236}">
                <a16:creationId xmlns:a16="http://schemas.microsoft.com/office/drawing/2014/main" id="{7B31058E-A595-496C-BBF4-8371725F2E5B}"/>
              </a:ext>
            </a:extLst>
          </p:cNvPr>
          <p:cNvSpPr txBox="1"/>
          <p:nvPr/>
        </p:nvSpPr>
        <p:spPr>
          <a:xfrm>
            <a:off x="1051763" y="2389224"/>
            <a:ext cx="3508936" cy="1631216"/>
          </a:xfrm>
          <a:prstGeom prst="rect">
            <a:avLst/>
          </a:prstGeom>
          <a:noFill/>
        </p:spPr>
        <p:txBody>
          <a:bodyPr wrap="square" rtlCol="0">
            <a:spAutoFit/>
          </a:bodyPr>
          <a:lstStyle/>
          <a:p>
            <a:r>
              <a:rPr lang="en-US" sz="2000" dirty="0" smtClean="0">
                <a:latin typeface="Muli Extra Light" panose="020B0604020202020204" charset="0"/>
                <a:cs typeface="Times New Roman" panose="02020603050405020304" pitchFamily="18" charset="0"/>
              </a:rPr>
              <a:t>X</a:t>
            </a:r>
            <a:r>
              <a:rPr lang="vi-VN" sz="2000" dirty="0" smtClean="0">
                <a:latin typeface="Muli Extra Light" panose="020B0604020202020204" charset="0"/>
                <a:cs typeface="Times New Roman" panose="02020603050405020304" pitchFamily="18" charset="0"/>
              </a:rPr>
              <a:t>ây </a:t>
            </a:r>
            <a:r>
              <a:rPr lang="vi-VN" sz="2000" dirty="0">
                <a:latin typeface="Muli Extra Light" panose="020B0604020202020204" charset="0"/>
                <a:cs typeface="Times New Roman" panose="02020603050405020304" pitchFamily="18" charset="0"/>
              </a:rPr>
              <a:t>dựng nền tảng cơ sở vật chất cho </a:t>
            </a:r>
            <a:r>
              <a:rPr lang="en-US" sz="2000" dirty="0">
                <a:latin typeface="Muli Extra Light" panose="020B0604020202020204" charset="0"/>
                <a:cs typeface="Times New Roman" panose="02020603050405020304" pitchFamily="18" charset="0"/>
              </a:rPr>
              <a:t>CNXH</a:t>
            </a:r>
            <a:r>
              <a:rPr lang="vi-VN" sz="2000" dirty="0">
                <a:latin typeface="Muli Extra Light" panose="020B0604020202020204" charset="0"/>
                <a:cs typeface="Times New Roman" panose="02020603050405020304" pitchFamily="18" charset="0"/>
              </a:rPr>
              <a:t>, xây dựng các tiền đề về </a:t>
            </a:r>
            <a:r>
              <a:rPr lang="en-US" sz="2000" dirty="0" err="1">
                <a:latin typeface="Muli Extra Light" panose="020B0604020202020204" charset="0"/>
                <a:cs typeface="Times New Roman" panose="02020603050405020304" pitchFamily="18" charset="0"/>
              </a:rPr>
              <a:t>kinh</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tế</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chính</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trị</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văn</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hóa</a:t>
            </a:r>
            <a:r>
              <a:rPr lang="en-US" sz="2000" dirty="0">
                <a:latin typeface="Muli Extra Light" panose="020B0604020202020204" charset="0"/>
                <a:cs typeface="Times New Roman" panose="02020603050405020304" pitchFamily="18" charset="0"/>
              </a:rPr>
              <a:t> </a:t>
            </a:r>
            <a:r>
              <a:rPr lang="vi-VN" sz="2000" dirty="0">
                <a:latin typeface="Muli Extra Light" panose="020B0604020202020204" charset="0"/>
                <a:cs typeface="Times New Roman" panose="02020603050405020304" pitchFamily="18" charset="0"/>
              </a:rPr>
              <a:t>tư tưởng cho </a:t>
            </a:r>
            <a:r>
              <a:rPr lang="en-US" sz="2000" dirty="0" smtClean="0">
                <a:latin typeface="Muli Extra Light" panose="020B0604020202020204" charset="0"/>
                <a:cs typeface="Times New Roman" panose="02020603050405020304" pitchFamily="18" charset="0"/>
              </a:rPr>
              <a:t>CNXH.</a:t>
            </a:r>
            <a:endParaRPr lang="en-US" sz="2000" dirty="0">
              <a:latin typeface="Muli Extra Light" panose="020B0604020202020204" charset="0"/>
              <a:cs typeface="Times New Roman" panose="02020603050405020304" pitchFamily="18" charset="0"/>
            </a:endParaRPr>
          </a:p>
        </p:txBody>
      </p:sp>
      <p:sp>
        <p:nvSpPr>
          <p:cNvPr id="73" name="TextBox 72">
            <a:extLst>
              <a:ext uri="{FF2B5EF4-FFF2-40B4-BE49-F238E27FC236}">
                <a16:creationId xmlns:a16="http://schemas.microsoft.com/office/drawing/2014/main" id="{E4F40E91-4ADE-42A2-BFF4-C0D1E9BABC05}"/>
              </a:ext>
            </a:extLst>
          </p:cNvPr>
          <p:cNvSpPr txBox="1"/>
          <p:nvPr/>
        </p:nvSpPr>
        <p:spPr>
          <a:xfrm>
            <a:off x="6682201" y="3711198"/>
            <a:ext cx="1357745" cy="430887"/>
          </a:xfrm>
          <a:prstGeom prst="rect">
            <a:avLst/>
          </a:prstGeom>
          <a:noFill/>
        </p:spPr>
        <p:txBody>
          <a:bodyPr wrap="square" rtlCol="0">
            <a:spAutoFit/>
          </a:bodyPr>
          <a:lstStyle/>
          <a:p>
            <a:r>
              <a:rPr lang="en-US" sz="2200" b="1" dirty="0">
                <a:solidFill>
                  <a:srgbClr val="E3882F"/>
                </a:solidFill>
                <a:latin typeface="Muli Extra Light" panose="020B0604020202020204" charset="0"/>
                <a:cs typeface="Times New Roman" panose="02020603050405020304" pitchFamily="18" charset="0"/>
              </a:rPr>
              <a:t>Hai </a:t>
            </a:r>
            <a:r>
              <a:rPr lang="en-US" sz="2200" b="1" dirty="0" err="1">
                <a:solidFill>
                  <a:srgbClr val="E3882F"/>
                </a:solidFill>
                <a:latin typeface="Muli Extra Light" panose="020B0604020202020204" charset="0"/>
                <a:cs typeface="Times New Roman" panose="02020603050405020304" pitchFamily="18" charset="0"/>
              </a:rPr>
              <a:t>là</a:t>
            </a:r>
            <a:endParaRPr lang="en-US" sz="2200" b="1" dirty="0">
              <a:solidFill>
                <a:srgbClr val="E3882F"/>
              </a:solidFill>
              <a:latin typeface="Muli Extra Light" panose="020B0604020202020204" charset="0"/>
              <a:cs typeface="Times New Roman" panose="02020603050405020304" pitchFamily="18" charset="0"/>
            </a:endParaRPr>
          </a:p>
        </p:txBody>
      </p:sp>
      <p:sp>
        <p:nvSpPr>
          <p:cNvPr id="74" name="TextBox 73">
            <a:extLst>
              <a:ext uri="{FF2B5EF4-FFF2-40B4-BE49-F238E27FC236}">
                <a16:creationId xmlns:a16="http://schemas.microsoft.com/office/drawing/2014/main" id="{A98EF3B2-56FF-4FF7-9D40-164C739C50C9}"/>
              </a:ext>
            </a:extLst>
          </p:cNvPr>
          <p:cNvSpPr txBox="1"/>
          <p:nvPr/>
        </p:nvSpPr>
        <p:spPr>
          <a:xfrm>
            <a:off x="6654397" y="4702929"/>
            <a:ext cx="4321338" cy="1323439"/>
          </a:xfrm>
          <a:prstGeom prst="rect">
            <a:avLst/>
          </a:prstGeom>
          <a:noFill/>
        </p:spPr>
        <p:txBody>
          <a:bodyPr wrap="square" rtlCol="0">
            <a:spAutoFit/>
          </a:bodyPr>
          <a:lstStyle/>
          <a:p>
            <a:r>
              <a:rPr lang="en-US" sz="2000" dirty="0" err="1">
                <a:latin typeface="Muli Extra Light" panose="020B0604020202020204" charset="0"/>
                <a:cs typeface="Times New Roman" panose="02020603050405020304" pitchFamily="18" charset="0"/>
              </a:rPr>
              <a:t>Cải</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tạo</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xã</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hội</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cũ</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xây</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dựng</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xã</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hội</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mới</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kết</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hợp</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giữa</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cải</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tạo</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và</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xây</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dựng</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trong</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đó</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lấy</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xây</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dựng</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làm</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trọng</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tâm</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cốt</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lõi</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chủ</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chốt</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và</a:t>
            </a:r>
            <a:r>
              <a:rPr lang="en-US" sz="2000" dirty="0">
                <a:latin typeface="Muli Extra Light" panose="020B0604020202020204" charset="0"/>
                <a:cs typeface="Times New Roman" panose="02020603050405020304" pitchFamily="18" charset="0"/>
              </a:rPr>
              <a:t> </a:t>
            </a:r>
            <a:r>
              <a:rPr lang="en-US" sz="2000" dirty="0" err="1">
                <a:latin typeface="Muli Extra Light" panose="020B0604020202020204" charset="0"/>
                <a:cs typeface="Times New Roman" panose="02020603050405020304" pitchFamily="18" charset="0"/>
              </a:rPr>
              <a:t>lâu</a:t>
            </a:r>
            <a:r>
              <a:rPr lang="en-US" sz="2000" dirty="0">
                <a:latin typeface="Muli Extra Light" panose="020B0604020202020204" charset="0"/>
                <a:cs typeface="Times New Roman" panose="02020603050405020304" pitchFamily="18" charset="0"/>
              </a:rPr>
              <a:t> </a:t>
            </a:r>
            <a:r>
              <a:rPr lang="en-US" sz="2000" dirty="0" err="1" smtClean="0">
                <a:latin typeface="Muli Extra Light" panose="020B0604020202020204" charset="0"/>
                <a:cs typeface="Times New Roman" panose="02020603050405020304" pitchFamily="18" charset="0"/>
              </a:rPr>
              <a:t>dài</a:t>
            </a:r>
            <a:r>
              <a:rPr lang="en-US" sz="2000" dirty="0" smtClean="0">
                <a:latin typeface="Muli Extra Light" panose="020B0604020202020204" charset="0"/>
                <a:cs typeface="Times New Roman" panose="02020603050405020304" pitchFamily="18" charset="0"/>
              </a:rPr>
              <a:t>.</a:t>
            </a:r>
            <a:endParaRPr lang="en-US" sz="2000" dirty="0">
              <a:latin typeface="Muli Extra Light" panose="020B0604020202020204" charset="0"/>
              <a:cs typeface="Times New Roman" panose="02020603050405020304" pitchFamily="18" charset="0"/>
            </a:endParaRPr>
          </a:p>
        </p:txBody>
      </p:sp>
      <p:grpSp>
        <p:nvGrpSpPr>
          <p:cNvPr id="19" name="组合 23"/>
          <p:cNvGrpSpPr/>
          <p:nvPr/>
        </p:nvGrpSpPr>
        <p:grpSpPr>
          <a:xfrm>
            <a:off x="5754106" y="3578458"/>
            <a:ext cx="903319" cy="903317"/>
            <a:chOff x="4286305" y="2242344"/>
            <a:chExt cx="677489" cy="677488"/>
          </a:xfrm>
        </p:grpSpPr>
        <p:sp>
          <p:nvSpPr>
            <p:cNvPr id="20" name="Oval 42"/>
            <p:cNvSpPr/>
            <p:nvPr/>
          </p:nvSpPr>
          <p:spPr>
            <a:xfrm>
              <a:off x="4286305" y="2242344"/>
              <a:ext cx="677489" cy="677488"/>
            </a:xfrm>
            <a:prstGeom prst="ellipse">
              <a:avLst/>
            </a:prstGeom>
            <a:solidFill>
              <a:schemeClr val="bg1">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dirty="0">
                <a:latin typeface="Muli Extra Light" panose="020B0604020202020204" charset="0"/>
                <a:ea typeface="字魂35号-经典雅黑" panose="02000000000000000000" pitchFamily="2" charset="-122"/>
                <a:sym typeface="字魂57号-创细黑" panose="00000500000000000000" pitchFamily="2" charset="-122"/>
              </a:endParaRPr>
            </a:p>
          </p:txBody>
        </p:sp>
        <p:sp>
          <p:nvSpPr>
            <p:cNvPr id="22" name="Freeform: Shape 21"/>
            <p:cNvSpPr>
              <a:spLocks/>
            </p:cNvSpPr>
            <p:nvPr/>
          </p:nvSpPr>
          <p:spPr bwMode="auto">
            <a:xfrm>
              <a:off x="4439585" y="2409503"/>
              <a:ext cx="370930" cy="34317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anchor="ctr"/>
            <a:lstStyle/>
            <a:p>
              <a:pPr algn="ctr"/>
              <a:endParaRPr sz="1600" dirty="0">
                <a:latin typeface="Muli Extra Light" panose="020B0604020202020204" charset="0"/>
                <a:ea typeface="字魂35号-经典雅黑" panose="02000000000000000000" pitchFamily="2" charset="-122"/>
                <a:sym typeface="字魂57号-创细黑" panose="00000500000000000000" pitchFamily="2" charset="-122"/>
              </a:endParaRPr>
            </a:p>
          </p:txBody>
        </p:sp>
      </p:grpSp>
      <p:grpSp>
        <p:nvGrpSpPr>
          <p:cNvPr id="23" name="组合 31"/>
          <p:cNvGrpSpPr/>
          <p:nvPr/>
        </p:nvGrpSpPr>
        <p:grpSpPr>
          <a:xfrm>
            <a:off x="218474" y="3898067"/>
            <a:ext cx="833289" cy="833437"/>
            <a:chOff x="4186237" y="3695700"/>
            <a:chExt cx="833438" cy="833438"/>
          </a:xfrm>
        </p:grpSpPr>
        <p:grpSp>
          <p:nvGrpSpPr>
            <p:cNvPr id="24" name="组合 32"/>
            <p:cNvGrpSpPr>
              <a:grpSpLocks/>
            </p:cNvGrpSpPr>
            <p:nvPr/>
          </p:nvGrpSpPr>
          <p:grpSpPr bwMode="auto">
            <a:xfrm>
              <a:off x="4186237" y="3695700"/>
              <a:ext cx="833438" cy="833438"/>
              <a:chOff x="3176812" y="2273198"/>
              <a:chExt cx="2641825" cy="2726239"/>
            </a:xfrm>
          </p:grpSpPr>
          <p:sp>
            <p:nvSpPr>
              <p:cNvPr id="26" name="椭圆 34"/>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prstClr val="white"/>
                  </a:solidFill>
                  <a:latin typeface="Muli Extra Light" panose="020B0604020202020204" charset="0"/>
                  <a:ea typeface="字魂35号-经典雅黑" panose="02000000000000000000" pitchFamily="2" charset="-122"/>
                  <a:sym typeface="字魂57号-创细黑" panose="00000500000000000000" pitchFamily="2" charset="-122"/>
                </a:endParaRPr>
              </a:p>
            </p:txBody>
          </p:sp>
          <p:sp>
            <p:nvSpPr>
              <p:cNvPr id="27" name="椭圆 35"/>
              <p:cNvSpPr/>
              <p:nvPr/>
            </p:nvSpPr>
            <p:spPr>
              <a:xfrm>
                <a:off x="3267389" y="2366669"/>
                <a:ext cx="2460671" cy="25392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prstClr val="white"/>
                  </a:solidFill>
                  <a:latin typeface="Muli Extra Light" panose="020B0604020202020204" charset="0"/>
                  <a:ea typeface="字魂35号-经典雅黑" panose="02000000000000000000" pitchFamily="2" charset="-122"/>
                  <a:sym typeface="字魂57号-创细黑" panose="00000500000000000000" pitchFamily="2" charset="-122"/>
                </a:endParaRPr>
              </a:p>
            </p:txBody>
          </p:sp>
        </p:grpSp>
        <p:sp>
          <p:nvSpPr>
            <p:cNvPr id="25" name="Freeform 22"/>
            <p:cNvSpPr>
              <a:spLocks noEditPoints="1"/>
            </p:cNvSpPr>
            <p:nvPr/>
          </p:nvSpPr>
          <p:spPr bwMode="auto">
            <a:xfrm>
              <a:off x="4388950" y="3900451"/>
              <a:ext cx="418487" cy="415498"/>
            </a:xfrm>
            <a:custGeom>
              <a:avLst/>
              <a:gdLst>
                <a:gd name="T0" fmla="*/ 603014 w 612"/>
                <a:gd name="T1" fmla="*/ 570152 h 605"/>
                <a:gd name="T2" fmla="*/ 534316 w 612"/>
                <a:gd name="T3" fmla="*/ 570152 h 605"/>
                <a:gd name="T4" fmla="*/ 643360 w 612"/>
                <a:gd name="T5" fmla="*/ 64566 h 605"/>
                <a:gd name="T6" fmla="*/ 553944 w 612"/>
                <a:gd name="T7" fmla="*/ 0 h 605"/>
                <a:gd name="T8" fmla="*/ 314047 w 612"/>
                <a:gd name="T9" fmla="*/ 214491 h 605"/>
                <a:gd name="T10" fmla="*/ 279153 w 612"/>
                <a:gd name="T11" fmla="*/ 263736 h 605"/>
                <a:gd name="T12" fmla="*/ 249711 w 612"/>
                <a:gd name="T13" fmla="*/ 277963 h 605"/>
                <a:gd name="T14" fmla="*/ 252982 w 612"/>
                <a:gd name="T15" fmla="*/ 369888 h 605"/>
                <a:gd name="T16" fmla="*/ 59974 w 612"/>
                <a:gd name="T17" fmla="*/ 538416 h 605"/>
                <a:gd name="T18" fmla="*/ 38165 w 612"/>
                <a:gd name="T19" fmla="*/ 662077 h 605"/>
                <a:gd name="T20" fmla="*/ 138486 w 612"/>
                <a:gd name="T21" fmla="*/ 561398 h 605"/>
                <a:gd name="T22" fmla="*/ 295510 w 612"/>
                <a:gd name="T23" fmla="*/ 412567 h 605"/>
                <a:gd name="T24" fmla="*/ 383835 w 612"/>
                <a:gd name="T25" fmla="*/ 412567 h 605"/>
                <a:gd name="T26" fmla="*/ 408915 w 612"/>
                <a:gd name="T27" fmla="*/ 356756 h 605"/>
                <a:gd name="T28" fmla="*/ 447081 w 612"/>
                <a:gd name="T29" fmla="*/ 349095 h 605"/>
                <a:gd name="T30" fmla="*/ 643360 w 612"/>
                <a:gd name="T31" fmla="*/ 64566 h 605"/>
                <a:gd name="T32" fmla="*/ 260615 w 612"/>
                <a:gd name="T33" fmla="*/ 215585 h 605"/>
                <a:gd name="T34" fmla="*/ 268248 w 612"/>
                <a:gd name="T35" fmla="*/ 207925 h 605"/>
                <a:gd name="T36" fmla="*/ 290057 w 612"/>
                <a:gd name="T37" fmla="*/ 187132 h 605"/>
                <a:gd name="T38" fmla="*/ 142848 w 612"/>
                <a:gd name="T39" fmla="*/ 1094 h 605"/>
                <a:gd name="T40" fmla="*/ 186465 w 612"/>
                <a:gd name="T41" fmla="*/ 106151 h 605"/>
                <a:gd name="T42" fmla="*/ 14176 w 612"/>
                <a:gd name="T43" fmla="*/ 129132 h 605"/>
                <a:gd name="T44" fmla="*/ 153752 w 612"/>
                <a:gd name="T45" fmla="*/ 297661 h 605"/>
                <a:gd name="T46" fmla="*/ 201732 w 612"/>
                <a:gd name="T47" fmla="*/ 287812 h 605"/>
                <a:gd name="T48" fmla="*/ 240987 w 612"/>
                <a:gd name="T49" fmla="*/ 235284 h 605"/>
                <a:gd name="T50" fmla="*/ 445990 w 612"/>
                <a:gd name="T51" fmla="*/ 402718 h 605"/>
                <a:gd name="T52" fmla="*/ 410006 w 612"/>
                <a:gd name="T53" fmla="*/ 438831 h 605"/>
                <a:gd name="T54" fmla="*/ 491789 w 612"/>
                <a:gd name="T55" fmla="*/ 578907 h 605"/>
                <a:gd name="T56" fmla="*/ 576843 w 612"/>
                <a:gd name="T57" fmla="*/ 662077 h 605"/>
                <a:gd name="T58" fmla="*/ 650993 w 612"/>
                <a:gd name="T59" fmla="*/ 549360 h 605"/>
                <a:gd name="T60" fmla="*/ 465618 w 612"/>
                <a:gd name="T61" fmla="*/ 383020 h 605"/>
                <a:gd name="T62" fmla="*/ 437267 w 612"/>
                <a:gd name="T63" fmla="*/ 385208 h 6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12"/>
                <a:gd name="T97" fmla="*/ 0 h 605"/>
                <a:gd name="T98" fmla="*/ 612 w 612"/>
                <a:gd name="T99" fmla="*/ 605 h 6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latin typeface="Muli Extra Light" panose="020B0604020202020204" charset="0"/>
                <a:ea typeface="字魂35号-经典雅黑" panose="02000000000000000000" pitchFamily="2" charset="-122"/>
                <a:sym typeface="字魂57号-创细黑" panose="00000500000000000000" pitchFamily="2" charset="-122"/>
              </a:endParaRPr>
            </a:p>
          </p:txBody>
        </p:sp>
      </p:grpSp>
      <p:sp>
        <p:nvSpPr>
          <p:cNvPr id="3" name="TextBox 2"/>
          <p:cNvSpPr txBox="1"/>
          <p:nvPr/>
        </p:nvSpPr>
        <p:spPr>
          <a:xfrm>
            <a:off x="7535154" y="1171404"/>
            <a:ext cx="2061783" cy="400110"/>
          </a:xfrm>
          <a:prstGeom prst="rect">
            <a:avLst/>
          </a:prstGeom>
          <a:noFill/>
        </p:spPr>
        <p:txBody>
          <a:bodyPr wrap="none" rtlCol="0">
            <a:spAutoFit/>
          </a:bodyPr>
          <a:lstStyle/>
          <a:p>
            <a:r>
              <a:rPr lang="en-US" sz="2000" i="1" dirty="0" err="1" smtClean="0">
                <a:solidFill>
                  <a:schemeClr val="tx1">
                    <a:lumMod val="60000"/>
                    <a:lumOff val="40000"/>
                  </a:schemeClr>
                </a:solidFill>
                <a:latin typeface="Muli Extra Light" panose="020B0604020202020204" charset="0"/>
              </a:rPr>
              <a:t>Nhiệm</a:t>
            </a:r>
            <a:r>
              <a:rPr lang="en-US" sz="2000" i="1" dirty="0" smtClean="0">
                <a:solidFill>
                  <a:schemeClr val="tx1">
                    <a:lumMod val="60000"/>
                    <a:lumOff val="40000"/>
                  </a:schemeClr>
                </a:solidFill>
                <a:latin typeface="Muli Extra Light" panose="020B0604020202020204" charset="0"/>
              </a:rPr>
              <a:t> </a:t>
            </a:r>
            <a:r>
              <a:rPr lang="en-US" sz="2000" i="1" dirty="0" err="1" smtClean="0">
                <a:solidFill>
                  <a:schemeClr val="tx1">
                    <a:lumMod val="60000"/>
                    <a:lumOff val="40000"/>
                  </a:schemeClr>
                </a:solidFill>
                <a:latin typeface="Muli Extra Light" panose="020B0604020202020204" charset="0"/>
              </a:rPr>
              <a:t>vụ</a:t>
            </a:r>
            <a:r>
              <a:rPr lang="en-US" sz="2000" i="1" dirty="0" smtClean="0">
                <a:solidFill>
                  <a:schemeClr val="tx1">
                    <a:lumMod val="60000"/>
                    <a:lumOff val="40000"/>
                  </a:schemeClr>
                </a:solidFill>
                <a:latin typeface="Muli Extra Light" panose="020B0604020202020204" charset="0"/>
              </a:rPr>
              <a:t> </a:t>
            </a:r>
            <a:r>
              <a:rPr lang="en-US" sz="2000" i="1" dirty="0" err="1" smtClean="0">
                <a:solidFill>
                  <a:schemeClr val="tx1">
                    <a:lumMod val="60000"/>
                    <a:lumOff val="40000"/>
                  </a:schemeClr>
                </a:solidFill>
                <a:latin typeface="Muli Extra Light" panose="020B0604020202020204" charset="0"/>
              </a:rPr>
              <a:t>lịch</a:t>
            </a:r>
            <a:r>
              <a:rPr lang="en-US" sz="2000" i="1" dirty="0" smtClean="0">
                <a:solidFill>
                  <a:schemeClr val="tx1">
                    <a:lumMod val="60000"/>
                    <a:lumOff val="40000"/>
                  </a:schemeClr>
                </a:solidFill>
                <a:latin typeface="Muli Extra Light" panose="020B0604020202020204" charset="0"/>
              </a:rPr>
              <a:t> </a:t>
            </a:r>
            <a:r>
              <a:rPr lang="en-US" sz="2000" i="1" dirty="0" err="1" smtClean="0">
                <a:solidFill>
                  <a:schemeClr val="tx1">
                    <a:lumMod val="60000"/>
                    <a:lumOff val="40000"/>
                  </a:schemeClr>
                </a:solidFill>
                <a:latin typeface="Muli Extra Light" panose="020B0604020202020204" charset="0"/>
              </a:rPr>
              <a:t>sử</a:t>
            </a:r>
            <a:endParaRPr lang="en-US" sz="2000" i="1" dirty="0">
              <a:solidFill>
                <a:schemeClr val="tx1">
                  <a:lumMod val="60000"/>
                  <a:lumOff val="40000"/>
                </a:schemeClr>
              </a:solidFill>
              <a:latin typeface="Muli Extra Light" panose="020B06040202020202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150" y="2473340"/>
            <a:ext cx="2724150" cy="1676400"/>
          </a:xfrm>
          <a:prstGeom prst="rect">
            <a:avLst/>
          </a:prstGeom>
          <a:ln>
            <a:noFill/>
          </a:ln>
          <a:effectLst>
            <a:softEdge rad="11250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896" y="4479989"/>
            <a:ext cx="2686050" cy="1704975"/>
          </a:xfrm>
          <a:prstGeom prst="rect">
            <a:avLst/>
          </a:prstGeom>
          <a:ln>
            <a:noFill/>
          </a:ln>
          <a:effectLst>
            <a:softEdge rad="112500"/>
          </a:effectLst>
        </p:spPr>
      </p:pic>
    </p:spTree>
    <p:extLst>
      <p:ext uri="{BB962C8B-B14F-4D97-AF65-F5344CB8AC3E}">
        <p14:creationId xmlns:p14="http://schemas.microsoft.com/office/powerpoint/2010/main" val="3350043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par>
                                <p:cTn id="15" presetID="10"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63" grpId="0"/>
      <p:bldP spid="64" grpId="0"/>
      <p:bldP spid="73" grpId="0"/>
      <p:bldP spid="74"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2192000" cy="6858000"/>
          </a:xfrm>
          <a:prstGeom prst="rect">
            <a:avLst/>
          </a:prstGeom>
        </p:spPr>
      </p:pic>
      <p:grpSp>
        <p:nvGrpSpPr>
          <p:cNvPr id="3" name="Group 3"/>
          <p:cNvGrpSpPr/>
          <p:nvPr/>
        </p:nvGrpSpPr>
        <p:grpSpPr>
          <a:xfrm>
            <a:off x="1616018" y="12496"/>
            <a:ext cx="12192000" cy="6858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blipFill>
              <a:blip r:embed="rId3"/>
              <a:stretch>
                <a:fillRect/>
              </a:stretch>
            </a:blipFill>
          </p:spPr>
        </p:sp>
      </p:grpSp>
      <p:grpSp>
        <p:nvGrpSpPr>
          <p:cNvPr id="5" name="Group 5"/>
          <p:cNvGrpSpPr/>
          <p:nvPr/>
        </p:nvGrpSpPr>
        <p:grpSpPr>
          <a:xfrm>
            <a:off x="11063066" y="5995370"/>
            <a:ext cx="326390" cy="326390"/>
            <a:chOff x="0" y="0"/>
            <a:chExt cx="652780" cy="652780"/>
          </a:xfrm>
        </p:grpSpPr>
        <p:sp>
          <p:nvSpPr>
            <p:cNvPr id="6" name="Freeform 6"/>
            <p:cNvSpPr/>
            <p:nvPr/>
          </p:nvSpPr>
          <p:spPr>
            <a:xfrm>
              <a:off x="0" y="0"/>
              <a:ext cx="652780" cy="652780"/>
            </a:xfrm>
            <a:custGeom>
              <a:avLst/>
              <a:gdLst/>
              <a:ahLst/>
              <a:cxnLst/>
              <a:rect l="l" t="t" r="r" b="b"/>
              <a:pathLst>
                <a:path w="652780" h="652780">
                  <a:moveTo>
                    <a:pt x="0" y="326390"/>
                  </a:moveTo>
                  <a:cubicBezTo>
                    <a:pt x="0" y="146177"/>
                    <a:pt x="146177" y="0"/>
                    <a:pt x="326390" y="0"/>
                  </a:cubicBezTo>
                  <a:lnTo>
                    <a:pt x="326390" y="6350"/>
                  </a:lnTo>
                  <a:lnTo>
                    <a:pt x="326390" y="0"/>
                  </a:lnTo>
                  <a:cubicBezTo>
                    <a:pt x="506603" y="0"/>
                    <a:pt x="652780" y="146177"/>
                    <a:pt x="652780" y="326390"/>
                  </a:cubicBezTo>
                  <a:lnTo>
                    <a:pt x="646430" y="326390"/>
                  </a:lnTo>
                  <a:lnTo>
                    <a:pt x="652780" y="326390"/>
                  </a:lnTo>
                  <a:cubicBezTo>
                    <a:pt x="652780" y="506603"/>
                    <a:pt x="506603" y="652780"/>
                    <a:pt x="326390" y="652780"/>
                  </a:cubicBezTo>
                  <a:lnTo>
                    <a:pt x="326390" y="646430"/>
                  </a:lnTo>
                  <a:lnTo>
                    <a:pt x="326390" y="652780"/>
                  </a:lnTo>
                  <a:cubicBezTo>
                    <a:pt x="146177" y="652780"/>
                    <a:pt x="0" y="506603"/>
                    <a:pt x="0" y="326390"/>
                  </a:cubicBezTo>
                  <a:lnTo>
                    <a:pt x="6350" y="326390"/>
                  </a:lnTo>
                  <a:lnTo>
                    <a:pt x="12700" y="326390"/>
                  </a:lnTo>
                  <a:lnTo>
                    <a:pt x="6350" y="326390"/>
                  </a:lnTo>
                  <a:lnTo>
                    <a:pt x="0" y="326390"/>
                  </a:lnTo>
                  <a:moveTo>
                    <a:pt x="12700" y="326390"/>
                  </a:moveTo>
                  <a:cubicBezTo>
                    <a:pt x="12700" y="329946"/>
                    <a:pt x="9906" y="332740"/>
                    <a:pt x="6350" y="332740"/>
                  </a:cubicBezTo>
                  <a:cubicBezTo>
                    <a:pt x="2794" y="332740"/>
                    <a:pt x="0" y="329946"/>
                    <a:pt x="0" y="326390"/>
                  </a:cubicBezTo>
                  <a:cubicBezTo>
                    <a:pt x="0" y="322834"/>
                    <a:pt x="2794" y="320040"/>
                    <a:pt x="6350" y="320040"/>
                  </a:cubicBezTo>
                  <a:cubicBezTo>
                    <a:pt x="9906" y="320040"/>
                    <a:pt x="12700" y="322834"/>
                    <a:pt x="12700" y="326390"/>
                  </a:cubicBezTo>
                  <a:cubicBezTo>
                    <a:pt x="12700" y="499618"/>
                    <a:pt x="153162" y="640080"/>
                    <a:pt x="326390" y="640080"/>
                  </a:cubicBezTo>
                  <a:cubicBezTo>
                    <a:pt x="499618" y="640080"/>
                    <a:pt x="640080" y="499618"/>
                    <a:pt x="640080" y="326390"/>
                  </a:cubicBezTo>
                  <a:cubicBezTo>
                    <a:pt x="640080" y="153162"/>
                    <a:pt x="499618" y="12700"/>
                    <a:pt x="326390" y="12700"/>
                  </a:cubicBezTo>
                  <a:lnTo>
                    <a:pt x="326390" y="6350"/>
                  </a:lnTo>
                  <a:lnTo>
                    <a:pt x="326390" y="12700"/>
                  </a:lnTo>
                  <a:cubicBezTo>
                    <a:pt x="153162" y="12700"/>
                    <a:pt x="12700" y="153162"/>
                    <a:pt x="12700" y="326390"/>
                  </a:cubicBezTo>
                  <a:close/>
                </a:path>
              </a:pathLst>
            </a:custGeom>
            <a:solidFill>
              <a:srgbClr val="FFFFFF"/>
            </a:solidFill>
          </p:spPr>
        </p:sp>
      </p:grpSp>
      <p:pic>
        <p:nvPicPr>
          <p:cNvPr id="7" name="Picture 7"/>
          <p:cNvPicPr>
            <a:picLocks noChangeAspect="1"/>
          </p:cNvPicPr>
          <p:nvPr/>
        </p:nvPicPr>
        <p:blipFill>
          <a:blip r:embed="rId4"/>
          <a:srcRect l="20911" r="20911"/>
          <a:stretch>
            <a:fillRect/>
          </a:stretch>
        </p:blipFill>
        <p:spPr>
          <a:xfrm>
            <a:off x="8472036" y="99535"/>
            <a:ext cx="3995283" cy="6858000"/>
          </a:xfrm>
          <a:prstGeom prst="rect">
            <a:avLst/>
          </a:prstGeom>
        </p:spPr>
      </p:pic>
      <p:grpSp>
        <p:nvGrpSpPr>
          <p:cNvPr id="8" name="Group 8"/>
          <p:cNvGrpSpPr/>
          <p:nvPr/>
        </p:nvGrpSpPr>
        <p:grpSpPr>
          <a:xfrm>
            <a:off x="0" y="-20988"/>
            <a:ext cx="8899608" cy="6858000"/>
            <a:chOff x="0" y="0"/>
            <a:chExt cx="17799216" cy="13716000"/>
          </a:xfrm>
        </p:grpSpPr>
        <p:sp>
          <p:nvSpPr>
            <p:cNvPr id="9" name="Freeform 9"/>
            <p:cNvSpPr/>
            <p:nvPr/>
          </p:nvSpPr>
          <p:spPr>
            <a:xfrm>
              <a:off x="0" y="0"/>
              <a:ext cx="17799177" cy="13716000"/>
            </a:xfrm>
            <a:custGeom>
              <a:avLst/>
              <a:gdLst/>
              <a:ahLst/>
              <a:cxnLst/>
              <a:rect l="l" t="t" r="r" b="b"/>
              <a:pathLst>
                <a:path w="17799177" h="13716000">
                  <a:moveTo>
                    <a:pt x="0" y="0"/>
                  </a:moveTo>
                  <a:lnTo>
                    <a:pt x="17799177" y="0"/>
                  </a:lnTo>
                  <a:lnTo>
                    <a:pt x="17799177" y="13716000"/>
                  </a:lnTo>
                  <a:lnTo>
                    <a:pt x="0" y="13716000"/>
                  </a:lnTo>
                  <a:close/>
                </a:path>
              </a:pathLst>
            </a:custGeom>
            <a:blipFill>
              <a:blip r:embed="rId3"/>
              <a:stretch>
                <a:fillRect l="-18497" r="-18497"/>
              </a:stretch>
            </a:blipFill>
          </p:spPr>
        </p:sp>
      </p:grpSp>
      <p:grpSp>
        <p:nvGrpSpPr>
          <p:cNvPr id="10" name="Group 10"/>
          <p:cNvGrpSpPr/>
          <p:nvPr/>
        </p:nvGrpSpPr>
        <p:grpSpPr>
          <a:xfrm>
            <a:off x="3061898" y="1146972"/>
            <a:ext cx="7514084" cy="4589049"/>
            <a:chOff x="0" y="0"/>
            <a:chExt cx="15028168" cy="9178098"/>
          </a:xfrm>
        </p:grpSpPr>
        <p:sp>
          <p:nvSpPr>
            <p:cNvPr id="11" name="Freeform 11"/>
            <p:cNvSpPr/>
            <p:nvPr/>
          </p:nvSpPr>
          <p:spPr>
            <a:xfrm>
              <a:off x="0" y="0"/>
              <a:ext cx="15028163" cy="9178036"/>
            </a:xfrm>
            <a:custGeom>
              <a:avLst/>
              <a:gdLst/>
              <a:ahLst/>
              <a:cxnLst/>
              <a:rect l="l" t="t" r="r" b="b"/>
              <a:pathLst>
                <a:path w="15028163" h="9178036">
                  <a:moveTo>
                    <a:pt x="0" y="0"/>
                  </a:moveTo>
                  <a:lnTo>
                    <a:pt x="15028163" y="0"/>
                  </a:lnTo>
                  <a:lnTo>
                    <a:pt x="15028163" y="9178036"/>
                  </a:lnTo>
                  <a:lnTo>
                    <a:pt x="0" y="9178036"/>
                  </a:lnTo>
                  <a:close/>
                </a:path>
              </a:pathLst>
            </a:custGeom>
            <a:blipFill>
              <a:blip r:embed="rId3"/>
              <a:stretch>
                <a:fillRect l="-4286" r="-4286"/>
              </a:stretch>
            </a:blipFill>
          </p:spPr>
        </p:sp>
      </p:grpSp>
      <p:grpSp>
        <p:nvGrpSpPr>
          <p:cNvPr id="12" name="Group 12"/>
          <p:cNvGrpSpPr/>
          <p:nvPr/>
        </p:nvGrpSpPr>
        <p:grpSpPr>
          <a:xfrm>
            <a:off x="3073577" y="2283292"/>
            <a:ext cx="7514084" cy="4589049"/>
            <a:chOff x="0" y="0"/>
            <a:chExt cx="15028168" cy="9178098"/>
          </a:xfrm>
        </p:grpSpPr>
        <p:sp>
          <p:nvSpPr>
            <p:cNvPr id="13" name="Freeform 13"/>
            <p:cNvSpPr/>
            <p:nvPr/>
          </p:nvSpPr>
          <p:spPr>
            <a:xfrm>
              <a:off x="0" y="0"/>
              <a:ext cx="15028163" cy="9178036"/>
            </a:xfrm>
            <a:custGeom>
              <a:avLst/>
              <a:gdLst/>
              <a:ahLst/>
              <a:cxnLst/>
              <a:rect l="l" t="t" r="r" b="b"/>
              <a:pathLst>
                <a:path w="15028163" h="9178036">
                  <a:moveTo>
                    <a:pt x="0" y="0"/>
                  </a:moveTo>
                  <a:lnTo>
                    <a:pt x="15028163" y="0"/>
                  </a:lnTo>
                  <a:lnTo>
                    <a:pt x="15028163" y="9178036"/>
                  </a:lnTo>
                  <a:lnTo>
                    <a:pt x="0" y="9178036"/>
                  </a:lnTo>
                  <a:close/>
                </a:path>
              </a:pathLst>
            </a:custGeom>
            <a:blipFill>
              <a:blip r:embed="rId3"/>
              <a:stretch>
                <a:fillRect l="-4286" r="-4286"/>
              </a:stretch>
            </a:blipFill>
          </p:spPr>
        </p:sp>
      </p:grpSp>
      <p:grpSp>
        <p:nvGrpSpPr>
          <p:cNvPr id="14" name="Group 14"/>
          <p:cNvGrpSpPr/>
          <p:nvPr/>
        </p:nvGrpSpPr>
        <p:grpSpPr>
          <a:xfrm>
            <a:off x="5448090" y="-94751"/>
            <a:ext cx="7514084" cy="4245446"/>
            <a:chOff x="0" y="0"/>
            <a:chExt cx="15028168" cy="8490892"/>
          </a:xfrm>
        </p:grpSpPr>
        <p:sp>
          <p:nvSpPr>
            <p:cNvPr id="15" name="Freeform 15"/>
            <p:cNvSpPr/>
            <p:nvPr/>
          </p:nvSpPr>
          <p:spPr>
            <a:xfrm>
              <a:off x="0" y="0"/>
              <a:ext cx="15028163" cy="8490839"/>
            </a:xfrm>
            <a:custGeom>
              <a:avLst/>
              <a:gdLst/>
              <a:ahLst/>
              <a:cxnLst/>
              <a:rect l="l" t="t" r="r" b="b"/>
              <a:pathLst>
                <a:path w="15028163" h="8490839">
                  <a:moveTo>
                    <a:pt x="0" y="0"/>
                  </a:moveTo>
                  <a:lnTo>
                    <a:pt x="15028163" y="0"/>
                  </a:lnTo>
                  <a:lnTo>
                    <a:pt x="15028163" y="8490839"/>
                  </a:lnTo>
                  <a:lnTo>
                    <a:pt x="0" y="8490839"/>
                  </a:lnTo>
                  <a:close/>
                </a:path>
              </a:pathLst>
            </a:custGeom>
            <a:blipFill>
              <a:blip r:embed="rId3"/>
              <a:stretch>
                <a:fillRect l="-222" r="-222"/>
              </a:stretch>
            </a:blipFill>
          </p:spPr>
        </p:sp>
      </p:grpSp>
      <p:grpSp>
        <p:nvGrpSpPr>
          <p:cNvPr id="18" name="Group 18"/>
          <p:cNvGrpSpPr/>
          <p:nvPr/>
        </p:nvGrpSpPr>
        <p:grpSpPr>
          <a:xfrm>
            <a:off x="5730624" y="3788886"/>
            <a:ext cx="7514084" cy="4245446"/>
            <a:chOff x="0" y="0"/>
            <a:chExt cx="15028168" cy="8490892"/>
          </a:xfrm>
        </p:grpSpPr>
        <p:sp>
          <p:nvSpPr>
            <p:cNvPr id="19" name="Freeform 19"/>
            <p:cNvSpPr/>
            <p:nvPr/>
          </p:nvSpPr>
          <p:spPr>
            <a:xfrm>
              <a:off x="0" y="0"/>
              <a:ext cx="15028163" cy="8490839"/>
            </a:xfrm>
            <a:custGeom>
              <a:avLst/>
              <a:gdLst/>
              <a:ahLst/>
              <a:cxnLst/>
              <a:rect l="l" t="t" r="r" b="b"/>
              <a:pathLst>
                <a:path w="15028163" h="8490839">
                  <a:moveTo>
                    <a:pt x="0" y="0"/>
                  </a:moveTo>
                  <a:lnTo>
                    <a:pt x="15028163" y="0"/>
                  </a:lnTo>
                  <a:lnTo>
                    <a:pt x="15028163" y="8490839"/>
                  </a:lnTo>
                  <a:lnTo>
                    <a:pt x="0" y="8490839"/>
                  </a:lnTo>
                  <a:close/>
                </a:path>
              </a:pathLst>
            </a:custGeom>
            <a:blipFill>
              <a:blip r:embed="rId3"/>
              <a:stretch>
                <a:fillRect l="-222" r="-222"/>
              </a:stretch>
            </a:blipFill>
          </p:spPr>
        </p:sp>
      </p:grpSp>
      <p:sp>
        <p:nvSpPr>
          <p:cNvPr id="20" name="TextBox 20"/>
          <p:cNvSpPr txBox="1"/>
          <p:nvPr/>
        </p:nvSpPr>
        <p:spPr>
          <a:xfrm>
            <a:off x="966327" y="1914345"/>
            <a:ext cx="5570790" cy="443648"/>
          </a:xfrm>
          <a:prstGeom prst="rect">
            <a:avLst/>
          </a:prstGeom>
        </p:spPr>
        <p:txBody>
          <a:bodyPr wrap="square" lIns="0" tIns="0" rIns="0" bIns="0" rtlCol="0" anchor="t">
            <a:spAutoFit/>
          </a:bodyPr>
          <a:lstStyle/>
          <a:p>
            <a:pPr>
              <a:lnSpc>
                <a:spcPts val="3888"/>
              </a:lnSpc>
            </a:pPr>
            <a:r>
              <a:rPr lang="en-US" sz="2200" dirty="0" err="1" smtClean="0">
                <a:solidFill>
                  <a:srgbClr val="9D0000"/>
                </a:solidFill>
                <a:latin typeface="Muli Extra Light" panose="020B0604020202020204" charset="0"/>
              </a:rPr>
              <a:t>Lĩnh</a:t>
            </a:r>
            <a:r>
              <a:rPr lang="en-US" sz="2200" dirty="0" smtClean="0">
                <a:solidFill>
                  <a:srgbClr val="9D0000"/>
                </a:solidFill>
                <a:latin typeface="Muli Extra Light" panose="020B0604020202020204" charset="0"/>
              </a:rPr>
              <a:t> </a:t>
            </a:r>
            <a:r>
              <a:rPr lang="en-US" sz="2200" dirty="0" err="1" smtClean="0">
                <a:solidFill>
                  <a:srgbClr val="9D0000"/>
                </a:solidFill>
                <a:latin typeface="Muli Extra Light" panose="020B0604020202020204" charset="0"/>
              </a:rPr>
              <a:t>vực</a:t>
            </a:r>
            <a:r>
              <a:rPr lang="en-US" sz="2200" dirty="0" smtClean="0">
                <a:solidFill>
                  <a:srgbClr val="9D0000"/>
                </a:solidFill>
                <a:latin typeface="Muli Extra Light" panose="020B0604020202020204" charset="0"/>
              </a:rPr>
              <a:t> </a:t>
            </a:r>
            <a:r>
              <a:rPr lang="en-US" sz="2200" dirty="0" err="1" smtClean="0">
                <a:solidFill>
                  <a:srgbClr val="9D0000"/>
                </a:solidFill>
                <a:latin typeface="Muli Extra Light" panose="020B0604020202020204" charset="0"/>
              </a:rPr>
              <a:t>chính</a:t>
            </a:r>
            <a:r>
              <a:rPr lang="en-US" sz="2200" dirty="0" smtClean="0">
                <a:solidFill>
                  <a:srgbClr val="9D0000"/>
                </a:solidFill>
                <a:latin typeface="Muli Extra Light" panose="020B0604020202020204" charset="0"/>
              </a:rPr>
              <a:t> </a:t>
            </a:r>
            <a:r>
              <a:rPr lang="en-US" sz="2200" dirty="0" err="1" smtClean="0">
                <a:solidFill>
                  <a:srgbClr val="9D0000"/>
                </a:solidFill>
                <a:latin typeface="Muli Extra Light" panose="020B0604020202020204" charset="0"/>
              </a:rPr>
              <a:t>trị</a:t>
            </a:r>
            <a:endParaRPr lang="en-US" sz="2200" dirty="0">
              <a:solidFill>
                <a:srgbClr val="9D0000"/>
              </a:solidFill>
              <a:latin typeface="Muli Extra Light" panose="020B0604020202020204" charset="0"/>
            </a:endParaRPr>
          </a:p>
        </p:txBody>
      </p:sp>
      <p:sp>
        <p:nvSpPr>
          <p:cNvPr id="21" name="TextBox 21"/>
          <p:cNvSpPr txBox="1"/>
          <p:nvPr/>
        </p:nvSpPr>
        <p:spPr>
          <a:xfrm>
            <a:off x="563310" y="2533709"/>
            <a:ext cx="5681527" cy="2180084"/>
          </a:xfrm>
          <a:prstGeom prst="rect">
            <a:avLst/>
          </a:prstGeom>
        </p:spPr>
        <p:txBody>
          <a:bodyPr lIns="0" tIns="0" rIns="0" bIns="0" rtlCol="0" anchor="t">
            <a:spAutoFit/>
          </a:bodyPr>
          <a:lstStyle/>
          <a:p>
            <a:pPr marL="506755" lvl="1" indent="-253378">
              <a:lnSpc>
                <a:spcPts val="3360"/>
              </a:lnSpc>
              <a:buFont typeface="Arial"/>
              <a:buChar char="•"/>
            </a:pPr>
            <a:r>
              <a:rPr lang="en-US" sz="2000" dirty="0" err="1">
                <a:solidFill>
                  <a:srgbClr val="2B1C03"/>
                </a:solidFill>
                <a:latin typeface="Muli Extra Light" panose="020B0604020202020204" charset="0"/>
              </a:rPr>
              <a:t>Xây</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dựng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chế</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độ</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chính</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trị</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dân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chủ</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chú</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trọng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phát</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huy</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vai</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trò</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lãnh</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đạo</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của</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Đảng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Cộng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sản</a:t>
            </a:r>
            <a:r>
              <a:rPr lang="en-US" sz="2000" dirty="0">
                <a:solidFill>
                  <a:srgbClr val="2B1C03"/>
                </a:solidFill>
                <a:latin typeface="Muli Extra Light" panose="020B0604020202020204" charset="0"/>
              </a:rPr>
              <a:t>. </a:t>
            </a:r>
          </a:p>
          <a:p>
            <a:pPr marL="506755" lvl="1" indent="-253378">
              <a:lnSpc>
                <a:spcPts val="3360"/>
              </a:lnSpc>
              <a:buFont typeface="Arial"/>
              <a:buChar char="•"/>
            </a:pPr>
            <a:r>
              <a:rPr lang="en-US" sz="2000" dirty="0" err="1">
                <a:solidFill>
                  <a:srgbClr val="2B1C03"/>
                </a:solidFill>
                <a:latin typeface="Muli Extra Light" panose="020B0604020202020204" charset="0"/>
              </a:rPr>
              <a:t>Đảng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phải</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luôn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tự</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đổi</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mới</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và</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chỉnh</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đốn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để</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nâng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cao</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năng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lực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lãnh</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đạo</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và</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sức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chiến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đấu</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của</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Đảng</a:t>
            </a:r>
            <a:r>
              <a:rPr lang="en-US" sz="2000" dirty="0">
                <a:solidFill>
                  <a:srgbClr val="2B1C03"/>
                </a:solidFill>
                <a:latin typeface="Muli Extra Light" panose="020B0604020202020204" charset="0"/>
              </a:rPr>
              <a:t>.</a:t>
            </a:r>
          </a:p>
        </p:txBody>
      </p:sp>
      <p:sp>
        <p:nvSpPr>
          <p:cNvPr id="22" name="AutoShape 22"/>
          <p:cNvSpPr/>
          <p:nvPr/>
        </p:nvSpPr>
        <p:spPr>
          <a:xfrm rot="4908">
            <a:off x="4011863" y="1183341"/>
            <a:ext cx="4447727" cy="0"/>
          </a:xfrm>
          <a:prstGeom prst="line">
            <a:avLst/>
          </a:prstGeom>
          <a:ln w="9525" cap="rnd">
            <a:solidFill>
              <a:srgbClr val="8D6347"/>
            </a:solidFill>
            <a:prstDash val="solid"/>
            <a:headEnd type="none" w="sm" len="sm"/>
            <a:tailEnd type="none" w="sm" len="sm"/>
          </a:ln>
        </p:spPr>
      </p:sp>
      <p:sp>
        <p:nvSpPr>
          <p:cNvPr id="23" name="Title 20">
            <a:extLst>
              <a:ext uri="{FF2B5EF4-FFF2-40B4-BE49-F238E27FC236}">
                <a16:creationId xmlns:a16="http://schemas.microsoft.com/office/drawing/2014/main" id="{29C776FC-C882-49D8-A075-0C37CC18112F}"/>
              </a:ext>
            </a:extLst>
          </p:cNvPr>
          <p:cNvSpPr txBox="1">
            <a:spLocks/>
          </p:cNvSpPr>
          <p:nvPr/>
        </p:nvSpPr>
        <p:spPr>
          <a:xfrm>
            <a:off x="275319" y="179130"/>
            <a:ext cx="10515600" cy="1256513"/>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lvl="1" algn="ctr" rtl="0">
              <a:lnSpc>
                <a:spcPct val="90000"/>
              </a:lnSpc>
              <a:spcBef>
                <a:spcPct val="0"/>
              </a:spcBef>
            </a:pPr>
            <a:r>
              <a:rPr lang="en-US" sz="3600" i="1" kern="0" dirty="0" smtClean="0">
                <a:solidFill>
                  <a:sysClr val="windowText" lastClr="000000"/>
                </a:solidFill>
                <a:latin typeface="Muli Extra Light" panose="020B0604020202020204" charset="0"/>
                <a:cs typeface="Times New Roman" panose="02020603050405020304" pitchFamily="18" charset="0"/>
              </a:rPr>
              <a:t>2.Nhiệm </a:t>
            </a:r>
            <a:r>
              <a:rPr lang="en-US" sz="3600" i="1" kern="0" dirty="0" err="1" smtClean="0">
                <a:solidFill>
                  <a:sysClr val="windowText" lastClr="000000"/>
                </a:solidFill>
                <a:latin typeface="Muli Extra Light" panose="020B0604020202020204" charset="0"/>
                <a:cs typeface="Times New Roman" panose="02020603050405020304" pitchFamily="18" charset="0"/>
              </a:rPr>
              <a:t>vụ</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của</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thời</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kì</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quá</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độ</a:t>
            </a:r>
            <a:endParaRPr lang="en-US" sz="3600" i="1" kern="0" dirty="0">
              <a:solidFill>
                <a:sysClr val="windowText" lastClr="000000"/>
              </a:solidFill>
              <a:latin typeface="Muli Extra Light" panose="020B0604020202020204" charset="0"/>
              <a:cs typeface="Times New Roman" panose="02020603050405020304" pitchFamily="18" charset="0"/>
            </a:endParaRPr>
          </a:p>
        </p:txBody>
      </p:sp>
      <p:sp>
        <p:nvSpPr>
          <p:cNvPr id="24" name="Rectangle 23"/>
          <p:cNvSpPr/>
          <p:nvPr/>
        </p:nvSpPr>
        <p:spPr>
          <a:xfrm>
            <a:off x="6987201" y="837189"/>
            <a:ext cx="1975221" cy="400110"/>
          </a:xfrm>
          <a:prstGeom prst="rect">
            <a:avLst/>
          </a:prstGeom>
        </p:spPr>
        <p:txBody>
          <a:bodyPr wrap="none">
            <a:spAutoFit/>
          </a:bodyPr>
          <a:lstStyle/>
          <a:p>
            <a:r>
              <a:rPr lang="en-US" sz="2000" i="1" dirty="0" err="1" smtClean="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Nội</a:t>
            </a:r>
            <a:r>
              <a:rPr lang="en-US" sz="2000" i="1" dirty="0" smtClean="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dung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cụ</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thể</a:t>
            </a:r>
            <a:endParaRPr lang="en-US" sz="2000" dirty="0">
              <a:solidFill>
                <a:schemeClr val="tx1">
                  <a:lumMod val="60000"/>
                  <a:lumOff val="40000"/>
                </a:schemeClr>
              </a:solidFill>
              <a:latin typeface="Muli Extra Light" panose="020B0604020202020204" charset="0"/>
            </a:endParaRPr>
          </a:p>
        </p:txBody>
      </p:sp>
    </p:spTree>
    <p:extLst>
      <p:ext uri="{BB962C8B-B14F-4D97-AF65-F5344CB8AC3E}">
        <p14:creationId xmlns:p14="http://schemas.microsoft.com/office/powerpoint/2010/main" val="242356620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l="26698" r="26698"/>
          <a:stretch>
            <a:fillRect/>
          </a:stretch>
        </p:blipFill>
        <p:spPr>
          <a:xfrm>
            <a:off x="9371235" y="3256897"/>
            <a:ext cx="2745229" cy="3567275"/>
          </a:xfrm>
          <a:prstGeom prst="rect">
            <a:avLst/>
          </a:prstGeom>
        </p:spPr>
      </p:pic>
      <p:pic>
        <p:nvPicPr>
          <p:cNvPr id="4" name="Picture 4"/>
          <p:cNvPicPr>
            <a:picLocks noChangeAspect="1"/>
          </p:cNvPicPr>
          <p:nvPr/>
        </p:nvPicPr>
        <p:blipFill>
          <a:blip r:embed="rId3"/>
          <a:srcRect l="24526" r="24526"/>
          <a:stretch>
            <a:fillRect/>
          </a:stretch>
        </p:blipFill>
        <p:spPr>
          <a:xfrm>
            <a:off x="9352176" y="0"/>
            <a:ext cx="2745228" cy="3270529"/>
          </a:xfrm>
          <a:prstGeom prst="rect">
            <a:avLst/>
          </a:prstGeom>
        </p:spPr>
      </p:pic>
      <p:pic>
        <p:nvPicPr>
          <p:cNvPr id="5" name="Picture 5"/>
          <p:cNvPicPr>
            <a:picLocks noChangeAspect="1"/>
          </p:cNvPicPr>
          <p:nvPr/>
        </p:nvPicPr>
        <p:blipFill>
          <a:blip r:embed="rId4"/>
          <a:srcRect l="30155" r="30155"/>
          <a:stretch>
            <a:fillRect/>
          </a:stretch>
        </p:blipFill>
        <p:spPr>
          <a:xfrm>
            <a:off x="6319784" y="0"/>
            <a:ext cx="3041922" cy="4379701"/>
          </a:xfrm>
          <a:prstGeom prst="rect">
            <a:avLst/>
          </a:prstGeom>
        </p:spPr>
      </p:pic>
      <p:pic>
        <p:nvPicPr>
          <p:cNvPr id="6" name="Picture 6"/>
          <p:cNvPicPr>
            <a:picLocks noChangeAspect="1"/>
          </p:cNvPicPr>
          <p:nvPr/>
        </p:nvPicPr>
        <p:blipFill>
          <a:blip r:embed="rId5"/>
          <a:srcRect l="26142" r="26142"/>
          <a:stretch>
            <a:fillRect/>
          </a:stretch>
        </p:blipFill>
        <p:spPr>
          <a:xfrm>
            <a:off x="6329312" y="3279622"/>
            <a:ext cx="3041923" cy="3544550"/>
          </a:xfrm>
          <a:prstGeom prst="rect">
            <a:avLst/>
          </a:prstGeom>
        </p:spPr>
      </p:pic>
      <p:grpSp>
        <p:nvGrpSpPr>
          <p:cNvPr id="7" name="Group 7"/>
          <p:cNvGrpSpPr/>
          <p:nvPr/>
        </p:nvGrpSpPr>
        <p:grpSpPr>
          <a:xfrm>
            <a:off x="11353799" y="0"/>
            <a:ext cx="873863" cy="7414414"/>
            <a:chOff x="0" y="0"/>
            <a:chExt cx="1747726" cy="14828828"/>
          </a:xfrm>
        </p:grpSpPr>
        <p:sp>
          <p:nvSpPr>
            <p:cNvPr id="8" name="Freeform 8"/>
            <p:cNvSpPr/>
            <p:nvPr/>
          </p:nvSpPr>
          <p:spPr>
            <a:xfrm>
              <a:off x="0" y="0"/>
              <a:ext cx="1747774" cy="14828774"/>
            </a:xfrm>
            <a:custGeom>
              <a:avLst/>
              <a:gdLst/>
              <a:ahLst/>
              <a:cxnLst/>
              <a:rect l="l" t="t" r="r" b="b"/>
              <a:pathLst>
                <a:path w="1747774" h="14828774">
                  <a:moveTo>
                    <a:pt x="0" y="0"/>
                  </a:moveTo>
                  <a:lnTo>
                    <a:pt x="1747774" y="0"/>
                  </a:lnTo>
                  <a:lnTo>
                    <a:pt x="1747774" y="14828774"/>
                  </a:lnTo>
                  <a:lnTo>
                    <a:pt x="0" y="14828774"/>
                  </a:lnTo>
                  <a:close/>
                </a:path>
              </a:pathLst>
            </a:custGeom>
            <a:blipFill>
              <a:blip r:embed="rId6"/>
              <a:stretch>
                <a:fillRect l="-704171" r="-704168"/>
              </a:stretch>
            </a:blipFill>
          </p:spPr>
        </p:sp>
      </p:grpSp>
      <p:grpSp>
        <p:nvGrpSpPr>
          <p:cNvPr id="9" name="Group 9"/>
          <p:cNvGrpSpPr/>
          <p:nvPr/>
        </p:nvGrpSpPr>
        <p:grpSpPr>
          <a:xfrm>
            <a:off x="6271385" y="209306"/>
            <a:ext cx="678483" cy="4179487"/>
            <a:chOff x="0" y="0"/>
            <a:chExt cx="1356966" cy="8358974"/>
          </a:xfrm>
        </p:grpSpPr>
        <p:sp>
          <p:nvSpPr>
            <p:cNvPr id="10" name="Freeform 10"/>
            <p:cNvSpPr/>
            <p:nvPr/>
          </p:nvSpPr>
          <p:spPr>
            <a:xfrm>
              <a:off x="0" y="0"/>
              <a:ext cx="1356995" cy="8359013"/>
            </a:xfrm>
            <a:custGeom>
              <a:avLst/>
              <a:gdLst/>
              <a:ahLst/>
              <a:cxnLst/>
              <a:rect l="l" t="t" r="r" b="b"/>
              <a:pathLst>
                <a:path w="1356995" h="8359013">
                  <a:moveTo>
                    <a:pt x="0" y="0"/>
                  </a:moveTo>
                  <a:lnTo>
                    <a:pt x="1356995" y="0"/>
                  </a:lnTo>
                  <a:lnTo>
                    <a:pt x="1356995" y="8359013"/>
                  </a:lnTo>
                  <a:lnTo>
                    <a:pt x="0" y="8359013"/>
                  </a:lnTo>
                  <a:close/>
                </a:path>
              </a:pathLst>
            </a:custGeom>
            <a:blipFill>
              <a:blip r:embed="rId7"/>
              <a:stretch>
                <a:fillRect l="-497549" r="-497546"/>
              </a:stretch>
            </a:blipFill>
          </p:spPr>
        </p:sp>
      </p:grpSp>
      <p:grpSp>
        <p:nvGrpSpPr>
          <p:cNvPr id="11" name="Group 11"/>
          <p:cNvGrpSpPr/>
          <p:nvPr/>
        </p:nvGrpSpPr>
        <p:grpSpPr>
          <a:xfrm rot="5400000">
            <a:off x="7525221" y="-1231110"/>
            <a:ext cx="2607919" cy="5070140"/>
            <a:chOff x="0" y="0"/>
            <a:chExt cx="5215838" cy="10140280"/>
          </a:xfrm>
        </p:grpSpPr>
        <p:sp>
          <p:nvSpPr>
            <p:cNvPr id="12" name="Freeform 12"/>
            <p:cNvSpPr/>
            <p:nvPr/>
          </p:nvSpPr>
          <p:spPr>
            <a:xfrm>
              <a:off x="0" y="0"/>
              <a:ext cx="5215890" cy="10140315"/>
            </a:xfrm>
            <a:custGeom>
              <a:avLst/>
              <a:gdLst/>
              <a:ahLst/>
              <a:cxnLst/>
              <a:rect l="l" t="t" r="r" b="b"/>
              <a:pathLst>
                <a:path w="5215890" h="10140315">
                  <a:moveTo>
                    <a:pt x="0" y="0"/>
                  </a:moveTo>
                  <a:lnTo>
                    <a:pt x="5215890" y="0"/>
                  </a:lnTo>
                  <a:lnTo>
                    <a:pt x="5215890" y="10140315"/>
                  </a:lnTo>
                  <a:lnTo>
                    <a:pt x="0" y="10140315"/>
                  </a:lnTo>
                  <a:close/>
                </a:path>
              </a:pathLst>
            </a:custGeom>
            <a:blipFill>
              <a:blip r:embed="rId7"/>
              <a:stretch>
                <a:fillRect l="-122810" r="-122809"/>
              </a:stretch>
            </a:blipFill>
          </p:spPr>
        </p:sp>
      </p:grpSp>
      <p:grpSp>
        <p:nvGrpSpPr>
          <p:cNvPr id="13" name="Group 13"/>
          <p:cNvGrpSpPr/>
          <p:nvPr/>
        </p:nvGrpSpPr>
        <p:grpSpPr>
          <a:xfrm rot="-5400000">
            <a:off x="7626057" y="2392016"/>
            <a:ext cx="2607919" cy="6334778"/>
            <a:chOff x="0" y="0"/>
            <a:chExt cx="5215838" cy="12669556"/>
          </a:xfrm>
        </p:grpSpPr>
        <p:sp>
          <p:nvSpPr>
            <p:cNvPr id="14" name="Freeform 14"/>
            <p:cNvSpPr/>
            <p:nvPr/>
          </p:nvSpPr>
          <p:spPr>
            <a:xfrm>
              <a:off x="0" y="0"/>
              <a:ext cx="5215890" cy="12669520"/>
            </a:xfrm>
            <a:custGeom>
              <a:avLst/>
              <a:gdLst/>
              <a:ahLst/>
              <a:cxnLst/>
              <a:rect l="l" t="t" r="r" b="b"/>
              <a:pathLst>
                <a:path w="5215890" h="12669520">
                  <a:moveTo>
                    <a:pt x="0" y="0"/>
                  </a:moveTo>
                  <a:lnTo>
                    <a:pt x="5215890" y="0"/>
                  </a:lnTo>
                  <a:lnTo>
                    <a:pt x="5215890" y="12669520"/>
                  </a:lnTo>
                  <a:lnTo>
                    <a:pt x="0" y="12669520"/>
                  </a:lnTo>
                  <a:close/>
                </a:path>
              </a:pathLst>
            </a:custGeom>
            <a:blipFill>
              <a:blip r:embed="rId7"/>
              <a:stretch>
                <a:fillRect l="-165914" r="-165913"/>
              </a:stretch>
            </a:blipFill>
          </p:spPr>
        </p:sp>
      </p:grpSp>
      <p:grpSp>
        <p:nvGrpSpPr>
          <p:cNvPr id="15" name="Group 15"/>
          <p:cNvGrpSpPr/>
          <p:nvPr/>
        </p:nvGrpSpPr>
        <p:grpSpPr>
          <a:xfrm>
            <a:off x="6210301" y="2662827"/>
            <a:ext cx="678483" cy="4179487"/>
            <a:chOff x="0" y="0"/>
            <a:chExt cx="1356966" cy="8358974"/>
          </a:xfrm>
        </p:grpSpPr>
        <p:sp>
          <p:nvSpPr>
            <p:cNvPr id="16" name="Freeform 16"/>
            <p:cNvSpPr/>
            <p:nvPr/>
          </p:nvSpPr>
          <p:spPr>
            <a:xfrm>
              <a:off x="0" y="0"/>
              <a:ext cx="1356995" cy="8359013"/>
            </a:xfrm>
            <a:custGeom>
              <a:avLst/>
              <a:gdLst/>
              <a:ahLst/>
              <a:cxnLst/>
              <a:rect l="l" t="t" r="r" b="b"/>
              <a:pathLst>
                <a:path w="1356995" h="8359013">
                  <a:moveTo>
                    <a:pt x="0" y="0"/>
                  </a:moveTo>
                  <a:lnTo>
                    <a:pt x="1356995" y="0"/>
                  </a:lnTo>
                  <a:lnTo>
                    <a:pt x="1356995" y="8359013"/>
                  </a:lnTo>
                  <a:lnTo>
                    <a:pt x="0" y="8359013"/>
                  </a:lnTo>
                  <a:close/>
                </a:path>
              </a:pathLst>
            </a:custGeom>
            <a:blipFill>
              <a:blip r:embed="rId7"/>
              <a:stretch>
                <a:fillRect l="-497549" r="-497546"/>
              </a:stretch>
            </a:blipFill>
          </p:spPr>
        </p:sp>
      </p:grpSp>
      <p:sp>
        <p:nvSpPr>
          <p:cNvPr id="17" name="TextBox 17"/>
          <p:cNvSpPr txBox="1"/>
          <p:nvPr/>
        </p:nvSpPr>
        <p:spPr>
          <a:xfrm>
            <a:off x="935926" y="1554552"/>
            <a:ext cx="5079747" cy="443648"/>
          </a:xfrm>
          <a:prstGeom prst="rect">
            <a:avLst/>
          </a:prstGeom>
        </p:spPr>
        <p:txBody>
          <a:bodyPr wrap="square" lIns="0" tIns="0" rIns="0" bIns="0" rtlCol="0" anchor="t">
            <a:spAutoFit/>
          </a:bodyPr>
          <a:lstStyle/>
          <a:p>
            <a:pPr>
              <a:lnSpc>
                <a:spcPts val="3888"/>
              </a:lnSpc>
            </a:pPr>
            <a:r>
              <a:rPr lang="en-US" sz="2400" dirty="0" err="1" smtClean="0">
                <a:latin typeface="Muli Extra Light" panose="020B0604020202020204" charset="0"/>
              </a:rPr>
              <a:t>Nhiệm</a:t>
            </a:r>
            <a:r>
              <a:rPr lang="en-US" sz="2400" dirty="0" smtClean="0">
                <a:latin typeface="Muli Extra Light" panose="020B0604020202020204" charset="0"/>
              </a:rPr>
              <a:t> </a:t>
            </a:r>
            <a:r>
              <a:rPr lang="en-US" sz="2400" dirty="0" err="1" smtClean="0">
                <a:latin typeface="Muli Extra Light" panose="020B0604020202020204" charset="0"/>
              </a:rPr>
              <a:t>vụ</a:t>
            </a:r>
            <a:r>
              <a:rPr lang="en-US" sz="2400" dirty="0" smtClean="0">
                <a:latin typeface="Muli Extra Light" panose="020B0604020202020204" charset="0"/>
              </a:rPr>
              <a:t> </a:t>
            </a:r>
            <a:r>
              <a:rPr lang="en-US" sz="2400" dirty="0" err="1" smtClean="0">
                <a:latin typeface="Muli Extra Light" panose="020B0604020202020204" charset="0"/>
              </a:rPr>
              <a:t>kinh</a:t>
            </a:r>
            <a:r>
              <a:rPr lang="en-US" sz="2400" dirty="0" smtClean="0">
                <a:latin typeface="Muli Extra Light" panose="020B0604020202020204" charset="0"/>
              </a:rPr>
              <a:t> </a:t>
            </a:r>
            <a:r>
              <a:rPr lang="en-US" sz="2400" dirty="0" err="1" smtClean="0">
                <a:latin typeface="Muli Extra Light" panose="020B0604020202020204" charset="0"/>
              </a:rPr>
              <a:t>tế</a:t>
            </a:r>
            <a:endParaRPr lang="en-US" sz="2400" dirty="0">
              <a:latin typeface="Muli Extra Light" panose="020B0604020202020204" charset="0"/>
            </a:endParaRPr>
          </a:p>
        </p:txBody>
      </p:sp>
      <p:sp>
        <p:nvSpPr>
          <p:cNvPr id="18" name="TextBox 18"/>
          <p:cNvSpPr txBox="1"/>
          <p:nvPr/>
        </p:nvSpPr>
        <p:spPr>
          <a:xfrm>
            <a:off x="504160" y="2151324"/>
            <a:ext cx="5668823" cy="3277820"/>
          </a:xfrm>
          <a:prstGeom prst="rect">
            <a:avLst/>
          </a:prstGeom>
        </p:spPr>
        <p:txBody>
          <a:bodyPr wrap="square" lIns="0" tIns="0" rIns="0" bIns="0" rtlCol="0" anchor="t">
            <a:spAutoFit/>
          </a:bodyPr>
          <a:lstStyle/>
          <a:p>
            <a:pPr marL="506755" lvl="1" indent="-253378">
              <a:lnSpc>
                <a:spcPts val="3024"/>
              </a:lnSpc>
              <a:buFont typeface="Arial"/>
              <a:buChar char="•"/>
            </a:pPr>
            <a:r>
              <a:rPr lang="en-US" sz="2000" dirty="0" err="1">
                <a:solidFill>
                  <a:srgbClr val="2B1C03"/>
                </a:solidFill>
                <a:latin typeface="Muli Extra Light" panose="020B0604020202020204" charset="0"/>
              </a:rPr>
              <a:t>Tăng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năng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suất</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lao</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động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trên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cơ</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sở</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tiến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hành</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công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nghiệp</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hóa</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xã</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hội</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chủ</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nghĩa</a:t>
            </a:r>
            <a:r>
              <a:rPr lang="en-US" sz="2000" dirty="0" smtClean="0">
                <a:solidFill>
                  <a:srgbClr val="2B1C03"/>
                </a:solidFill>
                <a:latin typeface="Muli Extra Light" panose="020B0604020202020204" charset="0"/>
              </a:rPr>
              <a:t>.</a:t>
            </a:r>
          </a:p>
          <a:p>
            <a:pPr marL="506755" lvl="1" indent="-253378">
              <a:buFont typeface="Arial"/>
              <a:buChar char="•"/>
            </a:pPr>
            <a:endParaRPr lang="en-US" sz="2000" dirty="0">
              <a:solidFill>
                <a:srgbClr val="2B1C03"/>
              </a:solidFill>
              <a:latin typeface="Muli Extra Light" panose="020B0604020202020204" charset="0"/>
            </a:endParaRPr>
          </a:p>
          <a:p>
            <a:pPr marL="506755" lvl="1" indent="-253378">
              <a:lnSpc>
                <a:spcPts val="3024"/>
              </a:lnSpc>
              <a:buFont typeface="Arial"/>
              <a:buChar char="•"/>
            </a:pPr>
            <a:r>
              <a:rPr lang="en-US" sz="2000" dirty="0" err="1">
                <a:solidFill>
                  <a:srgbClr val="2B1C03"/>
                </a:solidFill>
                <a:latin typeface="Muli Extra Light" panose="020B0604020202020204" charset="0"/>
              </a:rPr>
              <a:t>Xây</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dựng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nền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kinh</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tế</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nhiều</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thành</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phần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thành</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phần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kinh</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tế</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quốc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doanh</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giữ</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vai</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trò</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chủ</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đạo</a:t>
            </a:r>
            <a:r>
              <a:rPr lang="en-US" sz="2000" dirty="0" smtClean="0">
                <a:solidFill>
                  <a:srgbClr val="2B1C03"/>
                </a:solidFill>
                <a:latin typeface="Muli Extra Light" panose="020B0604020202020204" charset="0"/>
              </a:rPr>
              <a:t>.</a:t>
            </a:r>
          </a:p>
          <a:p>
            <a:pPr marL="506755" lvl="1" indent="-253378">
              <a:buFont typeface="Arial"/>
              <a:buChar char="•"/>
            </a:pPr>
            <a:endParaRPr lang="en-US" sz="2000" dirty="0">
              <a:solidFill>
                <a:srgbClr val="2B1C03"/>
              </a:solidFill>
              <a:latin typeface="Muli Extra Light" panose="020B0604020202020204" charset="0"/>
            </a:endParaRPr>
          </a:p>
          <a:p>
            <a:pPr marL="506755" lvl="1" indent="-253378">
              <a:lnSpc>
                <a:spcPts val="3024"/>
              </a:lnSpc>
              <a:buFont typeface="Arial"/>
              <a:buChar char="•"/>
            </a:pPr>
            <a:r>
              <a:rPr lang="en-US" sz="2000" dirty="0" err="1">
                <a:solidFill>
                  <a:srgbClr val="2B1C03"/>
                </a:solidFill>
                <a:latin typeface="Muli Extra Light" panose="020B0604020202020204" charset="0"/>
              </a:rPr>
              <a:t>Xây</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dựng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cơ</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cấu</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công</a:t>
            </a:r>
            <a:r>
              <a:rPr lang="en-US" sz="2000" dirty="0">
                <a:solidFill>
                  <a:srgbClr val="2B1C03"/>
                </a:solidFill>
                <a:latin typeface="Muli Extra Light" panose="020B0604020202020204" charset="0"/>
              </a:rPr>
              <a:t> – </a:t>
            </a:r>
            <a:r>
              <a:rPr lang="en-US" sz="2000" dirty="0" err="1">
                <a:solidFill>
                  <a:srgbClr val="2B1C03"/>
                </a:solidFill>
                <a:latin typeface="Muli Extra Light" panose="020B0604020202020204" charset="0"/>
              </a:rPr>
              <a:t>nông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nghiệp</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hiện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đại</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lấy</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nông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nghiệp</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làm</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mặt</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trận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hàng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đầu</a:t>
            </a:r>
            <a:r>
              <a:rPr lang="en-US" sz="2000" dirty="0">
                <a:solidFill>
                  <a:srgbClr val="2B1C03"/>
                </a:solidFill>
                <a:latin typeface="Muli Extra Light" panose="020B0604020202020204" charset="0"/>
              </a:rPr>
              <a:t>.</a:t>
            </a:r>
          </a:p>
        </p:txBody>
      </p:sp>
      <p:sp>
        <p:nvSpPr>
          <p:cNvPr id="19" name="AutoShape 22"/>
          <p:cNvSpPr/>
          <p:nvPr/>
        </p:nvSpPr>
        <p:spPr>
          <a:xfrm rot="4908">
            <a:off x="4011863" y="1183341"/>
            <a:ext cx="4447727" cy="0"/>
          </a:xfrm>
          <a:prstGeom prst="line">
            <a:avLst/>
          </a:prstGeom>
          <a:ln w="9525" cap="rnd">
            <a:solidFill>
              <a:srgbClr val="8D6347"/>
            </a:solidFill>
            <a:prstDash val="solid"/>
            <a:headEnd type="none" w="sm" len="sm"/>
            <a:tailEnd type="none" w="sm" len="sm"/>
          </a:ln>
        </p:spPr>
      </p:sp>
      <p:sp>
        <p:nvSpPr>
          <p:cNvPr id="20" name="Title 20">
            <a:extLst>
              <a:ext uri="{FF2B5EF4-FFF2-40B4-BE49-F238E27FC236}">
                <a16:creationId xmlns:a16="http://schemas.microsoft.com/office/drawing/2014/main" id="{29C776FC-C882-49D8-A075-0C37CC18112F}"/>
              </a:ext>
            </a:extLst>
          </p:cNvPr>
          <p:cNvSpPr txBox="1">
            <a:spLocks/>
          </p:cNvSpPr>
          <p:nvPr/>
        </p:nvSpPr>
        <p:spPr>
          <a:xfrm>
            <a:off x="275319" y="179130"/>
            <a:ext cx="10515600" cy="1256513"/>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lvl="1" algn="ctr" rtl="0">
              <a:lnSpc>
                <a:spcPct val="90000"/>
              </a:lnSpc>
              <a:spcBef>
                <a:spcPct val="0"/>
              </a:spcBef>
            </a:pPr>
            <a:r>
              <a:rPr lang="en-US" sz="3600" i="1" kern="0" dirty="0" smtClean="0">
                <a:solidFill>
                  <a:sysClr val="windowText" lastClr="000000"/>
                </a:solidFill>
                <a:latin typeface="Muli Extra Light" panose="020B0604020202020204" charset="0"/>
                <a:cs typeface="Times New Roman" panose="02020603050405020304" pitchFamily="18" charset="0"/>
              </a:rPr>
              <a:t>2.Nhiệm </a:t>
            </a:r>
            <a:r>
              <a:rPr lang="en-US" sz="3600" i="1" kern="0" dirty="0" err="1" smtClean="0">
                <a:solidFill>
                  <a:sysClr val="windowText" lastClr="000000"/>
                </a:solidFill>
                <a:latin typeface="Muli Extra Light" panose="020B0604020202020204" charset="0"/>
                <a:cs typeface="Times New Roman" panose="02020603050405020304" pitchFamily="18" charset="0"/>
              </a:rPr>
              <a:t>vụ</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của</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thời</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kì</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quá</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độ</a:t>
            </a:r>
            <a:endParaRPr lang="en-US" sz="3600" i="1" kern="0" dirty="0">
              <a:solidFill>
                <a:sysClr val="windowText" lastClr="000000"/>
              </a:solidFill>
              <a:latin typeface="Muli Extra Light" panose="020B0604020202020204" charset="0"/>
              <a:cs typeface="Times New Roman" panose="02020603050405020304" pitchFamily="18" charset="0"/>
            </a:endParaRPr>
          </a:p>
        </p:txBody>
      </p:sp>
      <p:sp>
        <p:nvSpPr>
          <p:cNvPr id="21" name="Rectangle 20"/>
          <p:cNvSpPr/>
          <p:nvPr/>
        </p:nvSpPr>
        <p:spPr>
          <a:xfrm>
            <a:off x="6464016" y="835151"/>
            <a:ext cx="1975221" cy="400110"/>
          </a:xfrm>
          <a:prstGeom prst="rect">
            <a:avLst/>
          </a:prstGeom>
        </p:spPr>
        <p:txBody>
          <a:bodyPr wrap="none">
            <a:spAutoFit/>
          </a:bodyPr>
          <a:lstStyle/>
          <a:p>
            <a:r>
              <a:rPr lang="en-US" sz="2000" i="1" dirty="0" err="1" smtClean="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Nội</a:t>
            </a:r>
            <a:r>
              <a:rPr lang="en-US" sz="2000" i="1" dirty="0" smtClean="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dung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cụ</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thể</a:t>
            </a:r>
            <a:endParaRPr lang="en-US" sz="2000" dirty="0">
              <a:solidFill>
                <a:schemeClr val="tx1">
                  <a:lumMod val="60000"/>
                  <a:lumOff val="40000"/>
                </a:schemeClr>
              </a:solidFill>
              <a:latin typeface="Muli Extra Light" panose="020B0604020202020204" charset="0"/>
            </a:endParaRPr>
          </a:p>
        </p:txBody>
      </p:sp>
    </p:spTree>
    <p:extLst>
      <p:ext uri="{BB962C8B-B14F-4D97-AF65-F5344CB8AC3E}">
        <p14:creationId xmlns:p14="http://schemas.microsoft.com/office/powerpoint/2010/main" val="154256687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11">
            <a:extLst>
              <a:ext uri="{FF2B5EF4-FFF2-40B4-BE49-F238E27FC236}">
                <a16:creationId xmlns:a16="http://schemas.microsoft.com/office/drawing/2014/main" id="{9CEF725B-4141-6703-DEB1-9C31AB645676}"/>
              </a:ext>
            </a:extLst>
          </p:cNvPr>
          <p:cNvGrpSpPr/>
          <p:nvPr/>
        </p:nvGrpSpPr>
        <p:grpSpPr>
          <a:xfrm rot="5400000">
            <a:off x="8541552" y="-1740098"/>
            <a:ext cx="1892878" cy="6368449"/>
            <a:chOff x="0" y="0"/>
            <a:chExt cx="5215838" cy="10140280"/>
          </a:xfrm>
        </p:grpSpPr>
        <p:sp>
          <p:nvSpPr>
            <p:cNvPr id="31" name="Freeform 12">
              <a:extLst>
                <a:ext uri="{FF2B5EF4-FFF2-40B4-BE49-F238E27FC236}">
                  <a16:creationId xmlns:a16="http://schemas.microsoft.com/office/drawing/2014/main" id="{3F32272B-1CE5-BE64-7174-32D3530D4F85}"/>
                </a:ext>
              </a:extLst>
            </p:cNvPr>
            <p:cNvSpPr/>
            <p:nvPr/>
          </p:nvSpPr>
          <p:spPr>
            <a:xfrm>
              <a:off x="0" y="0"/>
              <a:ext cx="5215890" cy="10140315"/>
            </a:xfrm>
            <a:custGeom>
              <a:avLst/>
              <a:gdLst/>
              <a:ahLst/>
              <a:cxnLst/>
              <a:rect l="l" t="t" r="r" b="b"/>
              <a:pathLst>
                <a:path w="5215890" h="10140315">
                  <a:moveTo>
                    <a:pt x="0" y="0"/>
                  </a:moveTo>
                  <a:lnTo>
                    <a:pt x="5215890" y="0"/>
                  </a:lnTo>
                  <a:lnTo>
                    <a:pt x="5215890" y="10140315"/>
                  </a:lnTo>
                  <a:lnTo>
                    <a:pt x="0" y="10140315"/>
                  </a:lnTo>
                  <a:close/>
                </a:path>
              </a:pathLst>
            </a:custGeom>
            <a:blipFill>
              <a:blip r:embed="rId2"/>
              <a:stretch>
                <a:fillRect l="-122810" r="-122809"/>
              </a:stretch>
            </a:blipFill>
          </p:spPr>
        </p:sp>
      </p:grpSp>
      <p:grpSp>
        <p:nvGrpSpPr>
          <p:cNvPr id="7" name="Group 7">
            <a:extLst>
              <a:ext uri="{FF2B5EF4-FFF2-40B4-BE49-F238E27FC236}">
                <a16:creationId xmlns:a16="http://schemas.microsoft.com/office/drawing/2014/main" id="{B817DF0D-A4CD-FE0F-DD74-A54A66178287}"/>
              </a:ext>
            </a:extLst>
          </p:cNvPr>
          <p:cNvGrpSpPr/>
          <p:nvPr/>
        </p:nvGrpSpPr>
        <p:grpSpPr>
          <a:xfrm>
            <a:off x="11323429" y="0"/>
            <a:ext cx="873863" cy="6858000"/>
            <a:chOff x="0" y="0"/>
            <a:chExt cx="1747726" cy="14828828"/>
          </a:xfrm>
        </p:grpSpPr>
        <p:sp>
          <p:nvSpPr>
            <p:cNvPr id="8" name="Freeform 8">
              <a:extLst>
                <a:ext uri="{FF2B5EF4-FFF2-40B4-BE49-F238E27FC236}">
                  <a16:creationId xmlns:a16="http://schemas.microsoft.com/office/drawing/2014/main" id="{B6D3881F-566F-9D63-AC77-B98BFBAC1B8E}"/>
                </a:ext>
              </a:extLst>
            </p:cNvPr>
            <p:cNvSpPr/>
            <p:nvPr/>
          </p:nvSpPr>
          <p:spPr>
            <a:xfrm>
              <a:off x="0" y="0"/>
              <a:ext cx="1747774" cy="14828774"/>
            </a:xfrm>
            <a:custGeom>
              <a:avLst/>
              <a:gdLst/>
              <a:ahLst/>
              <a:cxnLst/>
              <a:rect l="l" t="t" r="r" b="b"/>
              <a:pathLst>
                <a:path w="1747774" h="14828774">
                  <a:moveTo>
                    <a:pt x="0" y="0"/>
                  </a:moveTo>
                  <a:lnTo>
                    <a:pt x="1747774" y="0"/>
                  </a:lnTo>
                  <a:lnTo>
                    <a:pt x="1747774" y="14828774"/>
                  </a:lnTo>
                  <a:lnTo>
                    <a:pt x="0" y="14828774"/>
                  </a:lnTo>
                  <a:close/>
                </a:path>
              </a:pathLst>
            </a:custGeom>
            <a:blipFill>
              <a:blip r:embed="rId3"/>
              <a:stretch>
                <a:fillRect l="-704171" r="-704168"/>
              </a:stretch>
            </a:blipFill>
          </p:spPr>
        </p:sp>
      </p:grpSp>
      <p:grpSp>
        <p:nvGrpSpPr>
          <p:cNvPr id="11" name="Group 11">
            <a:extLst>
              <a:ext uri="{FF2B5EF4-FFF2-40B4-BE49-F238E27FC236}">
                <a16:creationId xmlns:a16="http://schemas.microsoft.com/office/drawing/2014/main" id="{2F91B6E1-894B-2BB6-F2AF-1ECE626C2A6D}"/>
              </a:ext>
            </a:extLst>
          </p:cNvPr>
          <p:cNvGrpSpPr/>
          <p:nvPr/>
        </p:nvGrpSpPr>
        <p:grpSpPr>
          <a:xfrm rot="5400000">
            <a:off x="7525221" y="-1231110"/>
            <a:ext cx="2607919" cy="5070140"/>
            <a:chOff x="0" y="0"/>
            <a:chExt cx="5215838" cy="10140280"/>
          </a:xfrm>
        </p:grpSpPr>
        <p:sp>
          <p:nvSpPr>
            <p:cNvPr id="12" name="Freeform 12">
              <a:extLst>
                <a:ext uri="{FF2B5EF4-FFF2-40B4-BE49-F238E27FC236}">
                  <a16:creationId xmlns:a16="http://schemas.microsoft.com/office/drawing/2014/main" id="{A3E162E4-A05C-1363-B805-0C5B489D5F22}"/>
                </a:ext>
              </a:extLst>
            </p:cNvPr>
            <p:cNvSpPr/>
            <p:nvPr/>
          </p:nvSpPr>
          <p:spPr>
            <a:xfrm>
              <a:off x="0" y="0"/>
              <a:ext cx="5215890" cy="10140315"/>
            </a:xfrm>
            <a:custGeom>
              <a:avLst/>
              <a:gdLst/>
              <a:ahLst/>
              <a:cxnLst/>
              <a:rect l="l" t="t" r="r" b="b"/>
              <a:pathLst>
                <a:path w="5215890" h="10140315">
                  <a:moveTo>
                    <a:pt x="0" y="0"/>
                  </a:moveTo>
                  <a:lnTo>
                    <a:pt x="5215890" y="0"/>
                  </a:lnTo>
                  <a:lnTo>
                    <a:pt x="5215890" y="10140315"/>
                  </a:lnTo>
                  <a:lnTo>
                    <a:pt x="0" y="10140315"/>
                  </a:lnTo>
                  <a:close/>
                </a:path>
              </a:pathLst>
            </a:custGeom>
            <a:blipFill>
              <a:blip r:embed="rId2"/>
              <a:stretch>
                <a:fillRect l="-122810" r="-122809"/>
              </a:stretch>
            </a:blipFill>
          </p:spPr>
        </p:sp>
      </p:grpSp>
      <p:grpSp>
        <p:nvGrpSpPr>
          <p:cNvPr id="13" name="Group 13">
            <a:extLst>
              <a:ext uri="{FF2B5EF4-FFF2-40B4-BE49-F238E27FC236}">
                <a16:creationId xmlns:a16="http://schemas.microsoft.com/office/drawing/2014/main" id="{D167351E-CE5D-F00C-5ECD-825D6509CCE0}"/>
              </a:ext>
            </a:extLst>
          </p:cNvPr>
          <p:cNvGrpSpPr/>
          <p:nvPr/>
        </p:nvGrpSpPr>
        <p:grpSpPr>
          <a:xfrm rot="-5400000">
            <a:off x="7907495" y="2548088"/>
            <a:ext cx="2607919" cy="5944247"/>
            <a:chOff x="0" y="0"/>
            <a:chExt cx="5215838" cy="12669556"/>
          </a:xfrm>
        </p:grpSpPr>
        <p:sp>
          <p:nvSpPr>
            <p:cNvPr id="14" name="Freeform 14">
              <a:extLst>
                <a:ext uri="{FF2B5EF4-FFF2-40B4-BE49-F238E27FC236}">
                  <a16:creationId xmlns:a16="http://schemas.microsoft.com/office/drawing/2014/main" id="{8ADEECCE-E22A-0E59-7F80-BE774CC7620B}"/>
                </a:ext>
              </a:extLst>
            </p:cNvPr>
            <p:cNvSpPr/>
            <p:nvPr/>
          </p:nvSpPr>
          <p:spPr>
            <a:xfrm>
              <a:off x="0" y="0"/>
              <a:ext cx="5215890" cy="12669520"/>
            </a:xfrm>
            <a:custGeom>
              <a:avLst/>
              <a:gdLst/>
              <a:ahLst/>
              <a:cxnLst/>
              <a:rect l="l" t="t" r="r" b="b"/>
              <a:pathLst>
                <a:path w="5215890" h="12669520">
                  <a:moveTo>
                    <a:pt x="0" y="0"/>
                  </a:moveTo>
                  <a:lnTo>
                    <a:pt x="5215890" y="0"/>
                  </a:lnTo>
                  <a:lnTo>
                    <a:pt x="5215890" y="12669520"/>
                  </a:lnTo>
                  <a:lnTo>
                    <a:pt x="0" y="12669520"/>
                  </a:lnTo>
                  <a:close/>
                </a:path>
              </a:pathLst>
            </a:custGeom>
            <a:blipFill>
              <a:blip r:embed="rId2"/>
              <a:stretch>
                <a:fillRect l="-165914" r="-165913"/>
              </a:stretch>
            </a:blipFill>
          </p:spPr>
        </p:sp>
      </p:grpSp>
      <p:grpSp>
        <p:nvGrpSpPr>
          <p:cNvPr id="15" name="Group 15">
            <a:extLst>
              <a:ext uri="{FF2B5EF4-FFF2-40B4-BE49-F238E27FC236}">
                <a16:creationId xmlns:a16="http://schemas.microsoft.com/office/drawing/2014/main" id="{9FEEDBE7-9813-4E0A-E7DE-D716ACF70DB6}"/>
              </a:ext>
            </a:extLst>
          </p:cNvPr>
          <p:cNvGrpSpPr/>
          <p:nvPr/>
        </p:nvGrpSpPr>
        <p:grpSpPr>
          <a:xfrm>
            <a:off x="8440" y="2662827"/>
            <a:ext cx="6880344" cy="4179487"/>
            <a:chOff x="0" y="0"/>
            <a:chExt cx="1356966" cy="8358974"/>
          </a:xfrm>
        </p:grpSpPr>
        <p:sp>
          <p:nvSpPr>
            <p:cNvPr id="16" name="Freeform 16">
              <a:extLst>
                <a:ext uri="{FF2B5EF4-FFF2-40B4-BE49-F238E27FC236}">
                  <a16:creationId xmlns:a16="http://schemas.microsoft.com/office/drawing/2014/main" id="{1398AE91-E94F-2A46-FF9B-B82C7407F9B9}"/>
                </a:ext>
              </a:extLst>
            </p:cNvPr>
            <p:cNvSpPr/>
            <p:nvPr/>
          </p:nvSpPr>
          <p:spPr>
            <a:xfrm>
              <a:off x="0" y="0"/>
              <a:ext cx="1356995" cy="8359013"/>
            </a:xfrm>
            <a:custGeom>
              <a:avLst/>
              <a:gdLst/>
              <a:ahLst/>
              <a:cxnLst/>
              <a:rect l="l" t="t" r="r" b="b"/>
              <a:pathLst>
                <a:path w="1356995" h="8359013">
                  <a:moveTo>
                    <a:pt x="0" y="0"/>
                  </a:moveTo>
                  <a:lnTo>
                    <a:pt x="1356995" y="0"/>
                  </a:lnTo>
                  <a:lnTo>
                    <a:pt x="1356995" y="8359013"/>
                  </a:lnTo>
                  <a:lnTo>
                    <a:pt x="0" y="8359013"/>
                  </a:lnTo>
                  <a:close/>
                </a:path>
              </a:pathLst>
            </a:custGeom>
            <a:blipFill>
              <a:blip r:embed="rId2"/>
              <a:stretch>
                <a:fillRect l="-497549" r="-497546"/>
              </a:stretch>
            </a:blipFill>
          </p:spPr>
        </p:sp>
      </p:grpSp>
      <p:sp>
        <p:nvSpPr>
          <p:cNvPr id="17" name="TextBox 17">
            <a:extLst>
              <a:ext uri="{FF2B5EF4-FFF2-40B4-BE49-F238E27FC236}">
                <a16:creationId xmlns:a16="http://schemas.microsoft.com/office/drawing/2014/main" id="{F8CF4F51-F65D-94B9-DC50-B01310671422}"/>
              </a:ext>
            </a:extLst>
          </p:cNvPr>
          <p:cNvSpPr txBox="1"/>
          <p:nvPr/>
        </p:nvSpPr>
        <p:spPr>
          <a:xfrm>
            <a:off x="648175" y="1713776"/>
            <a:ext cx="5623477" cy="433517"/>
          </a:xfrm>
          <a:prstGeom prst="rect">
            <a:avLst/>
          </a:prstGeom>
        </p:spPr>
        <p:txBody>
          <a:bodyPr wrap="square" lIns="0" tIns="0" rIns="0" bIns="0" rtlCol="0" anchor="t">
            <a:spAutoFit/>
          </a:bodyPr>
          <a:lstStyle/>
          <a:p>
            <a:pPr>
              <a:lnSpc>
                <a:spcPts val="3888"/>
              </a:lnSpc>
            </a:pPr>
            <a:r>
              <a:rPr lang="en-US" sz="2000" dirty="0" err="1" smtClean="0">
                <a:latin typeface="Muli Extra Light" panose="020B0604020202020204" charset="0"/>
              </a:rPr>
              <a:t>Nhiệm</a:t>
            </a:r>
            <a:r>
              <a:rPr lang="en-US" sz="2000" dirty="0" smtClean="0">
                <a:latin typeface="Muli Extra Light" panose="020B0604020202020204" charset="0"/>
              </a:rPr>
              <a:t> </a:t>
            </a:r>
            <a:r>
              <a:rPr lang="en-US" sz="2000" dirty="0" err="1" smtClean="0">
                <a:latin typeface="Muli Extra Light" panose="020B0604020202020204" charset="0"/>
              </a:rPr>
              <a:t>vụ</a:t>
            </a:r>
            <a:r>
              <a:rPr lang="en-US" sz="2000" dirty="0" smtClean="0">
                <a:latin typeface="Muli Extra Light" panose="020B0604020202020204" charset="0"/>
              </a:rPr>
              <a:t> </a:t>
            </a:r>
            <a:r>
              <a:rPr lang="en-US" sz="2000" dirty="0" err="1" smtClean="0">
                <a:latin typeface="Muli Extra Light" panose="020B0604020202020204" charset="0"/>
              </a:rPr>
              <a:t>về</a:t>
            </a:r>
            <a:r>
              <a:rPr lang="en-US" sz="2000" dirty="0" smtClean="0">
                <a:latin typeface="Muli Extra Light" panose="020B0604020202020204" charset="0"/>
              </a:rPr>
              <a:t> </a:t>
            </a:r>
            <a:r>
              <a:rPr lang="en-US" sz="2000" dirty="0" err="1" smtClean="0">
                <a:latin typeface="Muli Extra Light" panose="020B0604020202020204" charset="0"/>
              </a:rPr>
              <a:t>Văn</a:t>
            </a:r>
            <a:r>
              <a:rPr lang="en-US" sz="2000" dirty="0" smtClean="0">
                <a:latin typeface="Muli Extra Light" panose="020B0604020202020204" charset="0"/>
              </a:rPr>
              <a:t> </a:t>
            </a:r>
            <a:r>
              <a:rPr lang="en-US" sz="2000" dirty="0" err="1" smtClean="0">
                <a:latin typeface="Muli Extra Light" panose="020B0604020202020204" charset="0"/>
              </a:rPr>
              <a:t>Hóa-Xã</a:t>
            </a:r>
            <a:r>
              <a:rPr lang="en-US" sz="2000" dirty="0" smtClean="0">
                <a:latin typeface="Muli Extra Light" panose="020B0604020202020204" charset="0"/>
              </a:rPr>
              <a:t> </a:t>
            </a:r>
            <a:r>
              <a:rPr lang="en-US" sz="2000" dirty="0" err="1" smtClean="0">
                <a:latin typeface="Muli Extra Light" panose="020B0604020202020204" charset="0"/>
              </a:rPr>
              <a:t>Hội</a:t>
            </a:r>
            <a:endParaRPr lang="en-US" sz="2000" dirty="0">
              <a:latin typeface="Muli Extra Light" panose="020B0604020202020204" charset="0"/>
            </a:endParaRPr>
          </a:p>
        </p:txBody>
      </p:sp>
      <p:sp>
        <p:nvSpPr>
          <p:cNvPr id="18" name="TextBox 18">
            <a:extLst>
              <a:ext uri="{FF2B5EF4-FFF2-40B4-BE49-F238E27FC236}">
                <a16:creationId xmlns:a16="http://schemas.microsoft.com/office/drawing/2014/main" id="{65256E72-9959-C858-C169-DDD6BF015210}"/>
              </a:ext>
            </a:extLst>
          </p:cNvPr>
          <p:cNvSpPr txBox="1"/>
          <p:nvPr/>
        </p:nvSpPr>
        <p:spPr>
          <a:xfrm>
            <a:off x="67518" y="2390584"/>
            <a:ext cx="5393509" cy="725840"/>
          </a:xfrm>
          <a:prstGeom prst="rect">
            <a:avLst/>
          </a:prstGeom>
        </p:spPr>
        <p:txBody>
          <a:bodyPr lIns="0" tIns="0" rIns="0" bIns="0" rtlCol="0" anchor="t">
            <a:spAutoFit/>
          </a:bodyPr>
          <a:lstStyle/>
          <a:p>
            <a:pPr marL="634396" lvl="1" indent="-381019">
              <a:lnSpc>
                <a:spcPts val="3024"/>
              </a:lnSpc>
              <a:buFont typeface="Wingdings" panose="05000000000000000000" pitchFamily="2" charset="2"/>
              <a:buChar char="Ø"/>
            </a:pPr>
            <a:r>
              <a:rPr lang="en-US" sz="2000" dirty="0" err="1">
                <a:solidFill>
                  <a:srgbClr val="2B1C03"/>
                </a:solidFill>
                <a:latin typeface="Muli Extra Light" panose="020B0604020202020204" charset="0"/>
              </a:rPr>
              <a:t>Đề</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cao</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vai</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trò</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của</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văn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hóa</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giáo</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dục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và</a:t>
            </a:r>
            <a:r>
              <a:rPr lang="en-US" sz="2000" dirty="0">
                <a:solidFill>
                  <a:srgbClr val="2B1C03"/>
                </a:solidFill>
                <a:latin typeface="Muli Extra Light" panose="020B0604020202020204" charset="0"/>
              </a:rPr>
              <a:t> khoa </a:t>
            </a:r>
            <a:r>
              <a:rPr lang="en-US" sz="2000" dirty="0" err="1">
                <a:solidFill>
                  <a:srgbClr val="2B1C03"/>
                </a:solidFill>
                <a:latin typeface="Muli Extra Light" panose="020B0604020202020204" charset="0"/>
              </a:rPr>
              <a:t>học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kĩ</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thuật</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trong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xã</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hội</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chủ</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nghĩa</a:t>
            </a:r>
            <a:r>
              <a:rPr lang="en-US" sz="2000" dirty="0">
                <a:solidFill>
                  <a:srgbClr val="2B1C03"/>
                </a:solidFill>
                <a:latin typeface="Muli Extra Light" panose="020B0604020202020204" charset="0"/>
              </a:rPr>
              <a:t>.</a:t>
            </a:r>
          </a:p>
        </p:txBody>
      </p:sp>
      <p:pic>
        <p:nvPicPr>
          <p:cNvPr id="22" name="Picture 21">
            <a:extLst>
              <a:ext uri="{FF2B5EF4-FFF2-40B4-BE49-F238E27FC236}">
                <a16:creationId xmlns:a16="http://schemas.microsoft.com/office/drawing/2014/main" id="{FB3D22F3-011B-3EE9-F4F7-60C63BA42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6570" y="330200"/>
            <a:ext cx="5412213" cy="6248400"/>
          </a:xfrm>
          <a:prstGeom prst="rect">
            <a:avLst/>
          </a:prstGeom>
        </p:spPr>
      </p:pic>
      <p:grpSp>
        <p:nvGrpSpPr>
          <p:cNvPr id="23" name="Group 13">
            <a:extLst>
              <a:ext uri="{FF2B5EF4-FFF2-40B4-BE49-F238E27FC236}">
                <a16:creationId xmlns:a16="http://schemas.microsoft.com/office/drawing/2014/main" id="{EC3C3C88-91FC-A8C7-EBB7-3FF8C055EFB0}"/>
              </a:ext>
            </a:extLst>
          </p:cNvPr>
          <p:cNvGrpSpPr/>
          <p:nvPr/>
        </p:nvGrpSpPr>
        <p:grpSpPr>
          <a:xfrm rot="-5400000">
            <a:off x="8462059" y="3129911"/>
            <a:ext cx="1746013" cy="5696991"/>
            <a:chOff x="0" y="0"/>
            <a:chExt cx="5215838" cy="12669556"/>
          </a:xfrm>
        </p:grpSpPr>
        <p:sp>
          <p:nvSpPr>
            <p:cNvPr id="24" name="Freeform 14">
              <a:extLst>
                <a:ext uri="{FF2B5EF4-FFF2-40B4-BE49-F238E27FC236}">
                  <a16:creationId xmlns:a16="http://schemas.microsoft.com/office/drawing/2014/main" id="{BC3F7534-7B32-D12E-2C3D-1E1EFDD4A297}"/>
                </a:ext>
              </a:extLst>
            </p:cNvPr>
            <p:cNvSpPr/>
            <p:nvPr/>
          </p:nvSpPr>
          <p:spPr>
            <a:xfrm>
              <a:off x="0" y="0"/>
              <a:ext cx="5215890" cy="12669520"/>
            </a:xfrm>
            <a:custGeom>
              <a:avLst/>
              <a:gdLst/>
              <a:ahLst/>
              <a:cxnLst/>
              <a:rect l="l" t="t" r="r" b="b"/>
              <a:pathLst>
                <a:path w="5215890" h="12669520">
                  <a:moveTo>
                    <a:pt x="0" y="0"/>
                  </a:moveTo>
                  <a:lnTo>
                    <a:pt x="5215890" y="0"/>
                  </a:lnTo>
                  <a:lnTo>
                    <a:pt x="5215890" y="12669520"/>
                  </a:lnTo>
                  <a:lnTo>
                    <a:pt x="0" y="12669520"/>
                  </a:lnTo>
                  <a:close/>
                </a:path>
              </a:pathLst>
            </a:custGeom>
            <a:blipFill>
              <a:blip r:embed="rId2"/>
              <a:stretch>
                <a:fillRect l="-165914" r="-165913"/>
              </a:stretch>
            </a:blipFill>
          </p:spPr>
        </p:sp>
      </p:grpSp>
      <p:grpSp>
        <p:nvGrpSpPr>
          <p:cNvPr id="25" name="Group 11">
            <a:extLst>
              <a:ext uri="{FF2B5EF4-FFF2-40B4-BE49-F238E27FC236}">
                <a16:creationId xmlns:a16="http://schemas.microsoft.com/office/drawing/2014/main" id="{9CEF725B-4141-6703-DEB1-9C31AB645676}"/>
              </a:ext>
            </a:extLst>
          </p:cNvPr>
          <p:cNvGrpSpPr/>
          <p:nvPr/>
        </p:nvGrpSpPr>
        <p:grpSpPr>
          <a:xfrm rot="5400000">
            <a:off x="8265007" y="-1573952"/>
            <a:ext cx="1892878" cy="5685014"/>
            <a:chOff x="0" y="0"/>
            <a:chExt cx="5215838" cy="10140280"/>
          </a:xfrm>
        </p:grpSpPr>
        <p:sp>
          <p:nvSpPr>
            <p:cNvPr id="26" name="Freeform 12">
              <a:extLst>
                <a:ext uri="{FF2B5EF4-FFF2-40B4-BE49-F238E27FC236}">
                  <a16:creationId xmlns:a16="http://schemas.microsoft.com/office/drawing/2014/main" id="{3F32272B-1CE5-BE64-7174-32D3530D4F85}"/>
                </a:ext>
              </a:extLst>
            </p:cNvPr>
            <p:cNvSpPr/>
            <p:nvPr/>
          </p:nvSpPr>
          <p:spPr>
            <a:xfrm>
              <a:off x="0" y="0"/>
              <a:ext cx="5215890" cy="10140315"/>
            </a:xfrm>
            <a:custGeom>
              <a:avLst/>
              <a:gdLst/>
              <a:ahLst/>
              <a:cxnLst/>
              <a:rect l="l" t="t" r="r" b="b"/>
              <a:pathLst>
                <a:path w="5215890" h="10140315">
                  <a:moveTo>
                    <a:pt x="0" y="0"/>
                  </a:moveTo>
                  <a:lnTo>
                    <a:pt x="5215890" y="0"/>
                  </a:lnTo>
                  <a:lnTo>
                    <a:pt x="5215890" y="10140315"/>
                  </a:lnTo>
                  <a:lnTo>
                    <a:pt x="0" y="10140315"/>
                  </a:lnTo>
                  <a:close/>
                </a:path>
              </a:pathLst>
            </a:custGeom>
            <a:blipFill>
              <a:blip r:embed="rId2"/>
              <a:stretch>
                <a:fillRect l="-122810" r="-122809"/>
              </a:stretch>
            </a:blipFill>
          </p:spPr>
        </p:sp>
      </p:grpSp>
      <p:sp>
        <p:nvSpPr>
          <p:cNvPr id="21" name="Title 20">
            <a:extLst>
              <a:ext uri="{FF2B5EF4-FFF2-40B4-BE49-F238E27FC236}">
                <a16:creationId xmlns:a16="http://schemas.microsoft.com/office/drawing/2014/main" id="{29C776FC-C882-49D8-A075-0C37CC18112F}"/>
              </a:ext>
            </a:extLst>
          </p:cNvPr>
          <p:cNvSpPr txBox="1">
            <a:spLocks/>
          </p:cNvSpPr>
          <p:nvPr/>
        </p:nvSpPr>
        <p:spPr>
          <a:xfrm>
            <a:off x="275319" y="179130"/>
            <a:ext cx="10515600" cy="1256513"/>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lvl="1" algn="ctr" rtl="0">
              <a:lnSpc>
                <a:spcPct val="90000"/>
              </a:lnSpc>
              <a:spcBef>
                <a:spcPct val="0"/>
              </a:spcBef>
            </a:pPr>
            <a:r>
              <a:rPr lang="en-US" sz="3600" i="1" kern="0" dirty="0" smtClean="0">
                <a:solidFill>
                  <a:sysClr val="windowText" lastClr="000000"/>
                </a:solidFill>
                <a:latin typeface="Muli Extra Light" panose="020B0604020202020204" charset="0"/>
                <a:cs typeface="Times New Roman" panose="02020603050405020304" pitchFamily="18" charset="0"/>
              </a:rPr>
              <a:t>2.Nhiệm </a:t>
            </a:r>
            <a:r>
              <a:rPr lang="en-US" sz="3600" i="1" kern="0" dirty="0" err="1" smtClean="0">
                <a:solidFill>
                  <a:sysClr val="windowText" lastClr="000000"/>
                </a:solidFill>
                <a:latin typeface="Muli Extra Light" panose="020B0604020202020204" charset="0"/>
                <a:cs typeface="Times New Roman" panose="02020603050405020304" pitchFamily="18" charset="0"/>
              </a:rPr>
              <a:t>vụ</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của</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thời</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kì</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quá</a:t>
            </a:r>
            <a:r>
              <a:rPr lang="en-US" sz="3600" i="1" kern="0" dirty="0" smtClean="0">
                <a:solidFill>
                  <a:sysClr val="windowText" lastClr="000000"/>
                </a:solidFill>
                <a:latin typeface="Muli Extra Light" panose="020B0604020202020204" charset="0"/>
                <a:cs typeface="Times New Roman" panose="02020603050405020304" pitchFamily="18" charset="0"/>
              </a:rPr>
              <a:t> </a:t>
            </a:r>
            <a:r>
              <a:rPr lang="en-US" sz="3600" i="1" kern="0" dirty="0" err="1" smtClean="0">
                <a:solidFill>
                  <a:sysClr val="windowText" lastClr="000000"/>
                </a:solidFill>
                <a:latin typeface="Muli Extra Light" panose="020B0604020202020204" charset="0"/>
                <a:cs typeface="Times New Roman" panose="02020603050405020304" pitchFamily="18" charset="0"/>
              </a:rPr>
              <a:t>độ</a:t>
            </a:r>
            <a:endParaRPr lang="en-US" sz="3600" i="1" kern="0" dirty="0">
              <a:solidFill>
                <a:sysClr val="windowText" lastClr="000000"/>
              </a:solidFill>
              <a:latin typeface="Muli Extra Light" panose="020B0604020202020204" charset="0"/>
              <a:cs typeface="Times New Roman" panose="02020603050405020304" pitchFamily="18" charset="0"/>
            </a:endParaRPr>
          </a:p>
        </p:txBody>
      </p:sp>
      <p:grpSp>
        <p:nvGrpSpPr>
          <p:cNvPr id="32" name="Group 14"/>
          <p:cNvGrpSpPr/>
          <p:nvPr/>
        </p:nvGrpSpPr>
        <p:grpSpPr>
          <a:xfrm>
            <a:off x="5731870" y="1138261"/>
            <a:ext cx="7512219" cy="4381937"/>
            <a:chOff x="0" y="0"/>
            <a:chExt cx="15028168" cy="8490892"/>
          </a:xfrm>
        </p:grpSpPr>
        <p:sp>
          <p:nvSpPr>
            <p:cNvPr id="33" name="Freeform 15"/>
            <p:cNvSpPr/>
            <p:nvPr/>
          </p:nvSpPr>
          <p:spPr>
            <a:xfrm>
              <a:off x="0" y="0"/>
              <a:ext cx="15028163" cy="8490839"/>
            </a:xfrm>
            <a:custGeom>
              <a:avLst/>
              <a:gdLst/>
              <a:ahLst/>
              <a:cxnLst/>
              <a:rect l="l" t="t" r="r" b="b"/>
              <a:pathLst>
                <a:path w="15028163" h="8490839">
                  <a:moveTo>
                    <a:pt x="0" y="0"/>
                  </a:moveTo>
                  <a:lnTo>
                    <a:pt x="15028163" y="0"/>
                  </a:lnTo>
                  <a:lnTo>
                    <a:pt x="15028163" y="8490839"/>
                  </a:lnTo>
                  <a:lnTo>
                    <a:pt x="0" y="8490839"/>
                  </a:lnTo>
                  <a:close/>
                </a:path>
              </a:pathLst>
            </a:custGeom>
            <a:blipFill>
              <a:blip r:embed="rId2"/>
              <a:stretch>
                <a:fillRect l="-222" r="-222"/>
              </a:stretch>
            </a:blipFill>
          </p:spPr>
        </p:sp>
      </p:grpSp>
      <p:sp>
        <p:nvSpPr>
          <p:cNvPr id="27" name="Rectangle 26"/>
          <p:cNvSpPr/>
          <p:nvPr/>
        </p:nvSpPr>
        <p:spPr>
          <a:xfrm>
            <a:off x="6900899" y="794490"/>
            <a:ext cx="1975221" cy="400110"/>
          </a:xfrm>
          <a:prstGeom prst="rect">
            <a:avLst/>
          </a:prstGeom>
        </p:spPr>
        <p:txBody>
          <a:bodyPr wrap="none">
            <a:spAutoFit/>
          </a:bodyPr>
          <a:lstStyle/>
          <a:p>
            <a:r>
              <a:rPr lang="en-US" sz="2000" i="1" dirty="0" err="1" smtClean="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Nội</a:t>
            </a:r>
            <a:r>
              <a:rPr lang="en-US" sz="2000" i="1" dirty="0" smtClean="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dung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cụ</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thể</a:t>
            </a:r>
            <a:endParaRPr lang="en-US" sz="2000" dirty="0">
              <a:solidFill>
                <a:schemeClr val="tx1">
                  <a:lumMod val="60000"/>
                  <a:lumOff val="40000"/>
                </a:schemeClr>
              </a:solidFill>
              <a:latin typeface="Muli Extra Light" panose="020B0604020202020204" charset="0"/>
            </a:endParaRPr>
          </a:p>
        </p:txBody>
      </p:sp>
      <p:sp>
        <p:nvSpPr>
          <p:cNvPr id="20" name="AutoShape 22"/>
          <p:cNvSpPr/>
          <p:nvPr/>
        </p:nvSpPr>
        <p:spPr>
          <a:xfrm rot="4908">
            <a:off x="4011863" y="1183341"/>
            <a:ext cx="4447727" cy="0"/>
          </a:xfrm>
          <a:prstGeom prst="line">
            <a:avLst/>
          </a:prstGeom>
          <a:ln w="9525" cap="rnd">
            <a:solidFill>
              <a:srgbClr val="8D6347"/>
            </a:solidFill>
            <a:prstDash val="solid"/>
            <a:headEnd type="none" w="sm" len="sm"/>
            <a:tailEnd type="none" w="sm" len="sm"/>
          </a:ln>
        </p:spPr>
      </p:sp>
      <p:grpSp>
        <p:nvGrpSpPr>
          <p:cNvPr id="34" name="Group 14"/>
          <p:cNvGrpSpPr/>
          <p:nvPr/>
        </p:nvGrpSpPr>
        <p:grpSpPr>
          <a:xfrm>
            <a:off x="6227970" y="3741232"/>
            <a:ext cx="7514082" cy="4245420"/>
            <a:chOff x="-382008" y="-298268"/>
            <a:chExt cx="15028164" cy="8490840"/>
          </a:xfrm>
        </p:grpSpPr>
        <p:sp>
          <p:nvSpPr>
            <p:cNvPr id="35" name="Freeform 15"/>
            <p:cNvSpPr/>
            <p:nvPr/>
          </p:nvSpPr>
          <p:spPr>
            <a:xfrm>
              <a:off x="-382008" y="-298268"/>
              <a:ext cx="15028164" cy="8490840"/>
            </a:xfrm>
            <a:custGeom>
              <a:avLst/>
              <a:gdLst/>
              <a:ahLst/>
              <a:cxnLst/>
              <a:rect l="l" t="t" r="r" b="b"/>
              <a:pathLst>
                <a:path w="15028163" h="8490839">
                  <a:moveTo>
                    <a:pt x="0" y="0"/>
                  </a:moveTo>
                  <a:lnTo>
                    <a:pt x="15028163" y="0"/>
                  </a:lnTo>
                  <a:lnTo>
                    <a:pt x="15028163" y="8490839"/>
                  </a:lnTo>
                  <a:lnTo>
                    <a:pt x="0" y="8490839"/>
                  </a:lnTo>
                  <a:close/>
                </a:path>
              </a:pathLst>
            </a:custGeom>
            <a:blipFill>
              <a:blip r:embed="rId2"/>
              <a:stretch>
                <a:fillRect l="-222" r="-222"/>
              </a:stretch>
            </a:blipFill>
          </p:spPr>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48" y="3399255"/>
            <a:ext cx="4589883" cy="2814702"/>
          </a:xfrm>
          <a:prstGeom prst="rect">
            <a:avLst/>
          </a:prstGeom>
        </p:spPr>
      </p:pic>
    </p:spTree>
    <p:extLst>
      <p:ext uri="{BB962C8B-B14F-4D97-AF65-F5344CB8AC3E}">
        <p14:creationId xmlns:p14="http://schemas.microsoft.com/office/powerpoint/2010/main" val="30822182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34412" y="1091422"/>
            <a:ext cx="7123176" cy="5175504"/>
            <a:chOff x="0" y="0"/>
            <a:chExt cx="14246352" cy="10351008"/>
          </a:xfrm>
        </p:grpSpPr>
        <p:sp>
          <p:nvSpPr>
            <p:cNvPr id="3" name="Freeform 3"/>
            <p:cNvSpPr/>
            <p:nvPr/>
          </p:nvSpPr>
          <p:spPr>
            <a:xfrm>
              <a:off x="0" y="0"/>
              <a:ext cx="14246352" cy="10351008"/>
            </a:xfrm>
            <a:custGeom>
              <a:avLst/>
              <a:gdLst/>
              <a:ahLst/>
              <a:cxnLst/>
              <a:rect l="l" t="t" r="r" b="b"/>
              <a:pathLst>
                <a:path w="14246352" h="10351008">
                  <a:moveTo>
                    <a:pt x="0" y="0"/>
                  </a:moveTo>
                  <a:lnTo>
                    <a:pt x="14246352" y="0"/>
                  </a:lnTo>
                  <a:lnTo>
                    <a:pt x="14246352" y="10351008"/>
                  </a:lnTo>
                  <a:lnTo>
                    <a:pt x="0" y="10351008"/>
                  </a:lnTo>
                  <a:close/>
                </a:path>
              </a:pathLst>
            </a:custGeom>
            <a:blipFill>
              <a:blip r:embed="rId2"/>
              <a:stretch>
                <a:fillRect l="-1258" r="-1258"/>
              </a:stretch>
            </a:blipFill>
          </p:spPr>
        </p:sp>
      </p:grpSp>
      <p:sp>
        <p:nvSpPr>
          <p:cNvPr id="4" name="AutoShape 4"/>
          <p:cNvSpPr/>
          <p:nvPr/>
        </p:nvSpPr>
        <p:spPr>
          <a:xfrm rot="9232">
            <a:off x="3737367" y="1633702"/>
            <a:ext cx="4728717" cy="0"/>
          </a:xfrm>
          <a:prstGeom prst="line">
            <a:avLst/>
          </a:prstGeom>
          <a:ln w="9525" cap="rnd">
            <a:solidFill>
              <a:srgbClr val="8D6347"/>
            </a:solidFill>
            <a:prstDash val="solid"/>
            <a:headEnd type="none" w="sm" len="sm"/>
            <a:tailEnd type="none" w="sm" len="sm"/>
          </a:ln>
        </p:spPr>
      </p:sp>
      <p:grpSp>
        <p:nvGrpSpPr>
          <p:cNvPr id="5" name="Group 5"/>
          <p:cNvGrpSpPr/>
          <p:nvPr/>
        </p:nvGrpSpPr>
        <p:grpSpPr>
          <a:xfrm>
            <a:off x="5732019" y="2618478"/>
            <a:ext cx="2734056" cy="2286000"/>
            <a:chOff x="0" y="0"/>
            <a:chExt cx="5468112" cy="4572000"/>
          </a:xfrm>
        </p:grpSpPr>
        <p:sp>
          <p:nvSpPr>
            <p:cNvPr id="6" name="Freeform 6"/>
            <p:cNvSpPr/>
            <p:nvPr/>
          </p:nvSpPr>
          <p:spPr>
            <a:xfrm>
              <a:off x="0" y="0"/>
              <a:ext cx="5468112" cy="4572000"/>
            </a:xfrm>
            <a:custGeom>
              <a:avLst/>
              <a:gdLst/>
              <a:ahLst/>
              <a:cxnLst/>
              <a:rect l="l" t="t" r="r" b="b"/>
              <a:pathLst>
                <a:path w="5468112" h="4572000">
                  <a:moveTo>
                    <a:pt x="0" y="0"/>
                  </a:moveTo>
                  <a:lnTo>
                    <a:pt x="5468112" y="0"/>
                  </a:lnTo>
                  <a:lnTo>
                    <a:pt x="5468112" y="4572000"/>
                  </a:lnTo>
                  <a:lnTo>
                    <a:pt x="0" y="4572000"/>
                  </a:lnTo>
                  <a:close/>
                </a:path>
              </a:pathLst>
            </a:custGeom>
            <a:blipFill>
              <a:blip r:embed="rId3"/>
              <a:stretch>
                <a:fillRect t="-110" b="-110"/>
              </a:stretch>
            </a:blipFill>
          </p:spPr>
        </p:sp>
      </p:grpSp>
      <p:grpSp>
        <p:nvGrpSpPr>
          <p:cNvPr id="7" name="Group 7"/>
          <p:cNvGrpSpPr/>
          <p:nvPr/>
        </p:nvGrpSpPr>
        <p:grpSpPr>
          <a:xfrm>
            <a:off x="3501332" y="1932678"/>
            <a:ext cx="2286000" cy="3657600"/>
            <a:chOff x="0" y="0"/>
            <a:chExt cx="4572000" cy="7315200"/>
          </a:xfrm>
        </p:grpSpPr>
        <p:sp>
          <p:nvSpPr>
            <p:cNvPr id="8" name="Freeform 8"/>
            <p:cNvSpPr/>
            <p:nvPr/>
          </p:nvSpPr>
          <p:spPr>
            <a:xfrm>
              <a:off x="0" y="0"/>
              <a:ext cx="4572000" cy="7315200"/>
            </a:xfrm>
            <a:custGeom>
              <a:avLst/>
              <a:gdLst/>
              <a:ahLst/>
              <a:cxnLst/>
              <a:rect l="l" t="t" r="r" b="b"/>
              <a:pathLst>
                <a:path w="4572000" h="7315200">
                  <a:moveTo>
                    <a:pt x="0" y="0"/>
                  </a:moveTo>
                  <a:lnTo>
                    <a:pt x="4572000" y="0"/>
                  </a:lnTo>
                  <a:lnTo>
                    <a:pt x="4572000" y="7315200"/>
                  </a:lnTo>
                  <a:lnTo>
                    <a:pt x="0" y="7315200"/>
                  </a:lnTo>
                  <a:close/>
                </a:path>
              </a:pathLst>
            </a:custGeom>
            <a:blipFill>
              <a:blip r:embed="rId4"/>
              <a:stretch>
                <a:fillRect t="-67" b="-67"/>
              </a:stretch>
            </a:blipFill>
          </p:spPr>
        </p:sp>
      </p:grpSp>
      <p:sp>
        <p:nvSpPr>
          <p:cNvPr id="9" name="TextBox 9"/>
          <p:cNvSpPr txBox="1"/>
          <p:nvPr/>
        </p:nvSpPr>
        <p:spPr>
          <a:xfrm>
            <a:off x="386290" y="266852"/>
            <a:ext cx="9922799" cy="1107996"/>
          </a:xfrm>
          <a:prstGeom prst="rect">
            <a:avLst/>
          </a:prstGeom>
        </p:spPr>
        <p:txBody>
          <a:bodyPr wrap="square" lIns="0" tIns="0" rIns="0" bIns="0" rtlCol="0" anchor="t">
            <a:spAutoFit/>
          </a:bodyPr>
          <a:lstStyle/>
          <a:p>
            <a:pPr lvl="1"/>
            <a:r>
              <a:rPr lang="en-US" sz="3600" i="1" dirty="0" smtClean="0">
                <a:solidFill>
                  <a:schemeClr val="bg1">
                    <a:lumMod val="10000"/>
                  </a:schemeClr>
                </a:solidFill>
                <a:latin typeface="Muli Extra Light" panose="020B0604020202020204" charset="0"/>
              </a:rPr>
              <a:t>3.Một </a:t>
            </a:r>
            <a:r>
              <a:rPr lang="en-US" sz="3600" i="1" dirty="0" err="1" smtClean="0">
                <a:solidFill>
                  <a:schemeClr val="bg1">
                    <a:lumMod val="10000"/>
                  </a:schemeClr>
                </a:solidFill>
                <a:latin typeface="Muli Extra Light" panose="020B0604020202020204" charset="0"/>
              </a:rPr>
              <a:t>số</a:t>
            </a:r>
            <a:r>
              <a:rPr lang="en-US" sz="3600" i="1" dirty="0" smtClean="0">
                <a:solidFill>
                  <a:schemeClr val="bg1">
                    <a:lumMod val="10000"/>
                  </a:schemeClr>
                </a:solidFill>
                <a:latin typeface="Muli Extra Light" panose="020B0604020202020204" charset="0"/>
              </a:rPr>
              <a:t> </a:t>
            </a:r>
            <a:r>
              <a:rPr lang="en-US" sz="3600" i="1" dirty="0" err="1" smtClean="0">
                <a:solidFill>
                  <a:schemeClr val="bg1">
                    <a:lumMod val="10000"/>
                  </a:schemeClr>
                </a:solidFill>
                <a:latin typeface="Muli Extra Light" panose="020B0604020202020204" charset="0"/>
              </a:rPr>
              <a:t>nguyên</a:t>
            </a:r>
            <a:r>
              <a:rPr lang="en-US" sz="3600" i="1" dirty="0" smtClean="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tắc</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xây</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dựng</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chủ</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nghĩa</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xã</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hội</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thời</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kỳ</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quá</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độ</a:t>
            </a:r>
            <a:r>
              <a:rPr lang="en-US" sz="3600" i="1" dirty="0">
                <a:solidFill>
                  <a:schemeClr val="bg1">
                    <a:lumMod val="10000"/>
                  </a:schemeClr>
                </a:solidFill>
                <a:latin typeface="Muli Extra Light" panose="020B0604020202020204" charset="0"/>
              </a:rPr>
              <a:t> ở </a:t>
            </a:r>
            <a:r>
              <a:rPr lang="en-US" sz="3600" i="1" dirty="0" err="1">
                <a:solidFill>
                  <a:schemeClr val="bg1">
                    <a:lumMod val="10000"/>
                  </a:schemeClr>
                </a:solidFill>
                <a:latin typeface="Muli Extra Light" panose="020B0604020202020204" charset="0"/>
              </a:rPr>
              <a:t>Việt</a:t>
            </a:r>
            <a:r>
              <a:rPr lang="en-US" sz="3600" i="1" dirty="0">
                <a:solidFill>
                  <a:schemeClr val="bg1">
                    <a:lumMod val="10000"/>
                  </a:schemeClr>
                </a:solidFill>
                <a:latin typeface="Muli Extra Light" panose="020B0604020202020204" charset="0"/>
              </a:rPr>
              <a:t> </a:t>
            </a:r>
            <a:r>
              <a:rPr lang="en-US" sz="3600" i="1" dirty="0" smtClean="0">
                <a:solidFill>
                  <a:schemeClr val="bg1">
                    <a:lumMod val="10000"/>
                  </a:schemeClr>
                </a:solidFill>
                <a:latin typeface="Muli Extra Light" panose="020B0604020202020204" charset="0"/>
              </a:rPr>
              <a:t>Nam.</a:t>
            </a:r>
            <a:endParaRPr lang="en-US" sz="3600" i="1" dirty="0">
              <a:solidFill>
                <a:schemeClr val="bg1">
                  <a:lumMod val="10000"/>
                </a:schemeClr>
              </a:solidFill>
              <a:latin typeface="Muli Extra Light" panose="020B0604020202020204" charset="0"/>
            </a:endParaRPr>
          </a:p>
        </p:txBody>
      </p:sp>
      <p:sp>
        <p:nvSpPr>
          <p:cNvPr id="10" name="TextBox 10"/>
          <p:cNvSpPr txBox="1"/>
          <p:nvPr/>
        </p:nvSpPr>
        <p:spPr>
          <a:xfrm>
            <a:off x="318342" y="3263900"/>
            <a:ext cx="2920739" cy="1256113"/>
          </a:xfrm>
          <a:prstGeom prst="rect">
            <a:avLst/>
          </a:prstGeom>
        </p:spPr>
        <p:txBody>
          <a:bodyPr lIns="0" tIns="0" rIns="0" bIns="0" rtlCol="0" anchor="t">
            <a:spAutoFit/>
          </a:bodyPr>
          <a:lstStyle/>
          <a:p>
            <a:pPr>
              <a:lnSpc>
                <a:spcPts val="3360"/>
              </a:lnSpc>
            </a:pPr>
            <a:r>
              <a:rPr lang="en-US" sz="2000" dirty="0" err="1">
                <a:solidFill>
                  <a:srgbClr val="2B1C03"/>
                </a:solidFill>
                <a:latin typeface="Muli Extra Light" panose="020B0604020202020204" charset="0"/>
              </a:rPr>
              <a:t>Cần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quán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triệt</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các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nguyên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lý</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cơ</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bản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của</a:t>
            </a:r>
            <a:r>
              <a:rPr lang="en-US" sz="2000" dirty="0">
                <a:solidFill>
                  <a:srgbClr val="2B1C03"/>
                </a:solidFill>
                <a:latin typeface="Muli Extra Light" panose="020B0604020202020204" charset="0"/>
              </a:rPr>
              <a:t> CN </a:t>
            </a:r>
            <a:r>
              <a:rPr lang="en-US" sz="2000" dirty="0" err="1">
                <a:solidFill>
                  <a:srgbClr val="2B1C03"/>
                </a:solidFill>
                <a:latin typeface="Muli Extra Light" panose="020B0604020202020204" charset="0"/>
              </a:rPr>
              <a:t>Mác-Lênin</a:t>
            </a:r>
            <a:r>
              <a:rPr lang="en-US" sz="2000" dirty="0">
                <a:solidFill>
                  <a:srgbClr val="2B1C03"/>
                </a:solidFill>
                <a:latin typeface="Muli Extra Light" panose="020B0604020202020204" charset="0"/>
              </a:rPr>
              <a:t>.</a:t>
            </a:r>
          </a:p>
        </p:txBody>
      </p:sp>
      <p:sp>
        <p:nvSpPr>
          <p:cNvPr id="11" name="TextBox 11"/>
          <p:cNvSpPr txBox="1"/>
          <p:nvPr/>
        </p:nvSpPr>
        <p:spPr>
          <a:xfrm>
            <a:off x="8816988" y="3403903"/>
            <a:ext cx="3056670" cy="2616101"/>
          </a:xfrm>
          <a:prstGeom prst="rect">
            <a:avLst/>
          </a:prstGeom>
        </p:spPr>
        <p:txBody>
          <a:bodyPr lIns="0" tIns="0" rIns="0" bIns="0" rtlCol="0" anchor="t">
            <a:spAutoFit/>
          </a:bodyPr>
          <a:lstStyle/>
          <a:p>
            <a:pPr>
              <a:lnSpc>
                <a:spcPts val="3360"/>
              </a:lnSpc>
            </a:pPr>
            <a:r>
              <a:rPr lang="en-US" sz="2000" dirty="0" err="1">
                <a:solidFill>
                  <a:srgbClr val="2B1C03"/>
                </a:solidFill>
                <a:latin typeface="Muli Extra Light" panose="020B0604020202020204" charset="0"/>
              </a:rPr>
              <a:t>Xác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định</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bước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đi</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và</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biện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pháp</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xây</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dựng</a:t>
            </a:r>
            <a:r>
              <a:rPr lang="en-US" sz="2000" dirty="0">
                <a:solidFill>
                  <a:srgbClr val="2B1C03"/>
                </a:solidFill>
                <a:latin typeface="Muli Extra Light" panose="020B0604020202020204" charset="0"/>
              </a:rPr>
              <a:t> </a:t>
            </a:r>
            <a:r>
              <a:rPr lang="en-US" sz="2000" dirty="0" err="1" smtClean="0">
                <a:solidFill>
                  <a:srgbClr val="2B1C03"/>
                </a:solidFill>
                <a:latin typeface="Muli Extra Light" panose="020B0604020202020204" charset="0"/>
              </a:rPr>
              <a:t>chủ</a:t>
            </a:r>
            <a:r>
              <a:rPr lang="en-US" sz="2000" dirty="0" smtClean="0">
                <a:solidFill>
                  <a:srgbClr val="2B1C03"/>
                </a:solidFill>
                <a:latin typeface="Muli Extra Light" panose="020B0604020202020204" charset="0"/>
              </a:rPr>
              <a:t> </a:t>
            </a:r>
            <a:r>
              <a:rPr lang="en-US" sz="2000" dirty="0" err="1">
                <a:solidFill>
                  <a:srgbClr val="2B1C03"/>
                </a:solidFill>
                <a:latin typeface="Muli Extra Light" panose="020B0604020202020204" charset="0"/>
              </a:rPr>
              <a:t>yếu</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dựa</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vào</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điều</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kiện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thực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tế</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đặc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điểm</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dân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tộc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nhu</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cầu</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và</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khả</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năng</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thực</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tế</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của</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nhân</a:t>
            </a:r>
            <a:r>
              <a:rPr lang="en-US" sz="2000" dirty="0">
                <a:solidFill>
                  <a:srgbClr val="2B1C03"/>
                </a:solidFill>
                <a:latin typeface="Muli Extra Light" panose="020B0604020202020204" charset="0"/>
              </a:rPr>
              <a:t> </a:t>
            </a:r>
            <a:r>
              <a:rPr lang="en-US" sz="2000" dirty="0" err="1">
                <a:solidFill>
                  <a:srgbClr val="2B1C03"/>
                </a:solidFill>
                <a:latin typeface="Muli Extra Light" panose="020B0604020202020204" charset="0"/>
              </a:rPr>
              <a:t>dân</a:t>
            </a:r>
            <a:r>
              <a:rPr lang="en-US" sz="2000" dirty="0">
                <a:solidFill>
                  <a:srgbClr val="2B1C03"/>
                </a:solidFill>
                <a:latin typeface="Muli Extra Light" panose="020B0604020202020204" charset="0"/>
              </a:rPr>
              <a:t>.</a:t>
            </a:r>
          </a:p>
        </p:txBody>
      </p:sp>
      <p:pic>
        <p:nvPicPr>
          <p:cNvPr id="12" name="Picture 12"/>
          <p:cNvPicPr>
            <a:picLocks noChangeAspect="1"/>
          </p:cNvPicPr>
          <p:nvPr/>
        </p:nvPicPr>
        <p:blipFill>
          <a:blip r:embed="rId5"/>
          <a:srcRect r="41195" b="23102"/>
          <a:stretch>
            <a:fillRect/>
          </a:stretch>
        </p:blipFill>
        <p:spPr>
          <a:xfrm>
            <a:off x="8364144" y="2030561"/>
            <a:ext cx="1438612" cy="1502588"/>
          </a:xfrm>
          <a:prstGeom prst="rect">
            <a:avLst/>
          </a:prstGeom>
        </p:spPr>
      </p:pic>
      <p:pic>
        <p:nvPicPr>
          <p:cNvPr id="13" name="Picture 13"/>
          <p:cNvPicPr>
            <a:picLocks noChangeAspect="1"/>
          </p:cNvPicPr>
          <p:nvPr/>
        </p:nvPicPr>
        <p:blipFill>
          <a:blip r:embed="rId6"/>
          <a:srcRect l="63627" t="-1045" r="20982" b="83656"/>
          <a:stretch>
            <a:fillRect/>
          </a:stretch>
        </p:blipFill>
        <p:spPr>
          <a:xfrm>
            <a:off x="386290" y="2126914"/>
            <a:ext cx="1054710" cy="951890"/>
          </a:xfrm>
          <a:prstGeom prst="rect">
            <a:avLst/>
          </a:prstGeom>
        </p:spPr>
      </p:pic>
      <p:pic>
        <p:nvPicPr>
          <p:cNvPr id="14" name="Picture 14"/>
          <p:cNvPicPr>
            <a:picLocks noChangeAspect="1"/>
          </p:cNvPicPr>
          <p:nvPr/>
        </p:nvPicPr>
        <p:blipFill>
          <a:blip r:embed="rId7"/>
          <a:srcRect l="14721" r="14925"/>
          <a:stretch>
            <a:fillRect/>
          </a:stretch>
        </p:blipFill>
        <p:spPr>
          <a:xfrm>
            <a:off x="5745443" y="2747510"/>
            <a:ext cx="2540000" cy="2027936"/>
          </a:xfrm>
          <a:prstGeom prst="rect">
            <a:avLst/>
          </a:prstGeom>
        </p:spPr>
      </p:pic>
      <p:pic>
        <p:nvPicPr>
          <p:cNvPr id="15" name="Picture 15"/>
          <p:cNvPicPr>
            <a:picLocks noChangeAspect="1"/>
          </p:cNvPicPr>
          <p:nvPr/>
        </p:nvPicPr>
        <p:blipFill>
          <a:blip r:embed="rId8"/>
          <a:srcRect l="28919" r="28919" b="428"/>
          <a:stretch>
            <a:fillRect/>
          </a:stretch>
        </p:blipFill>
        <p:spPr>
          <a:xfrm>
            <a:off x="3646994" y="2114213"/>
            <a:ext cx="1983800" cy="3121400"/>
          </a:xfrm>
          <a:prstGeom prst="rect">
            <a:avLst/>
          </a:prstGeom>
        </p:spPr>
      </p:pic>
      <p:sp>
        <p:nvSpPr>
          <p:cNvPr id="16" name="Rectangle 15"/>
          <p:cNvSpPr/>
          <p:nvPr/>
        </p:nvSpPr>
        <p:spPr>
          <a:xfrm>
            <a:off x="5064126" y="1239942"/>
            <a:ext cx="6213474" cy="400110"/>
          </a:xfrm>
          <a:prstGeom prst="rect">
            <a:avLst/>
          </a:prstGeom>
        </p:spPr>
        <p:txBody>
          <a:bodyPr wrap="square">
            <a:spAutoFit/>
          </a:bodyPr>
          <a:lstStyle/>
          <a:p>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Nguyên</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tắc</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trong</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quá</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trình</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xây</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dựng</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chủ</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nghĩa</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xã</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smtClean="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hội</a:t>
            </a:r>
            <a:endParaRPr lang="en-US" sz="2000" i="1" dirty="0">
              <a:solidFill>
                <a:schemeClr val="tx1">
                  <a:lumMod val="60000"/>
                  <a:lumOff val="40000"/>
                </a:schemeClr>
              </a:solidFill>
              <a:latin typeface="Muli Extra Light" panose="020B0604020202020204" charset="0"/>
            </a:endParaRPr>
          </a:p>
        </p:txBody>
      </p:sp>
    </p:spTree>
    <p:extLst>
      <p:ext uri="{BB962C8B-B14F-4D97-AF65-F5344CB8AC3E}">
        <p14:creationId xmlns:p14="http://schemas.microsoft.com/office/powerpoint/2010/main" val="309861532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4074" y="2801543"/>
            <a:ext cx="3119501" cy="3120256"/>
            <a:chOff x="0" y="0"/>
            <a:chExt cx="6239000" cy="5438574"/>
          </a:xfrm>
        </p:grpSpPr>
        <p:sp>
          <p:nvSpPr>
            <p:cNvPr id="3" name="Freeform 3"/>
            <p:cNvSpPr/>
            <p:nvPr/>
          </p:nvSpPr>
          <p:spPr>
            <a:xfrm>
              <a:off x="0" y="0"/>
              <a:ext cx="6239002" cy="5438521"/>
            </a:xfrm>
            <a:custGeom>
              <a:avLst/>
              <a:gdLst/>
              <a:ahLst/>
              <a:cxnLst/>
              <a:rect l="l" t="t" r="r" b="b"/>
              <a:pathLst>
                <a:path w="6239002" h="5438521">
                  <a:moveTo>
                    <a:pt x="12700" y="0"/>
                  </a:moveTo>
                  <a:lnTo>
                    <a:pt x="6226302" y="0"/>
                  </a:lnTo>
                  <a:cubicBezTo>
                    <a:pt x="6233287" y="0"/>
                    <a:pt x="6239002" y="5715"/>
                    <a:pt x="6239002" y="12700"/>
                  </a:cubicBezTo>
                  <a:lnTo>
                    <a:pt x="6239002" y="5425821"/>
                  </a:lnTo>
                  <a:cubicBezTo>
                    <a:pt x="6239002" y="5432806"/>
                    <a:pt x="6233287" y="5438521"/>
                    <a:pt x="6226302" y="5438521"/>
                  </a:cubicBezTo>
                  <a:lnTo>
                    <a:pt x="12700" y="5438521"/>
                  </a:lnTo>
                  <a:cubicBezTo>
                    <a:pt x="5715" y="5438521"/>
                    <a:pt x="0" y="5432806"/>
                    <a:pt x="0" y="5425821"/>
                  </a:cubicBezTo>
                  <a:lnTo>
                    <a:pt x="0" y="12700"/>
                  </a:lnTo>
                  <a:cubicBezTo>
                    <a:pt x="0" y="5715"/>
                    <a:pt x="5715" y="0"/>
                    <a:pt x="12700" y="0"/>
                  </a:cubicBezTo>
                  <a:moveTo>
                    <a:pt x="12700" y="25400"/>
                  </a:moveTo>
                  <a:lnTo>
                    <a:pt x="12700" y="12700"/>
                  </a:lnTo>
                  <a:lnTo>
                    <a:pt x="25400" y="12700"/>
                  </a:lnTo>
                  <a:lnTo>
                    <a:pt x="25400" y="5425821"/>
                  </a:lnTo>
                  <a:lnTo>
                    <a:pt x="12700" y="5425821"/>
                  </a:lnTo>
                  <a:lnTo>
                    <a:pt x="12700" y="5413121"/>
                  </a:lnTo>
                  <a:lnTo>
                    <a:pt x="6226302" y="5413121"/>
                  </a:lnTo>
                  <a:lnTo>
                    <a:pt x="6226302" y="5425821"/>
                  </a:lnTo>
                  <a:lnTo>
                    <a:pt x="6213602" y="5425821"/>
                  </a:lnTo>
                  <a:lnTo>
                    <a:pt x="6213602" y="12700"/>
                  </a:lnTo>
                  <a:lnTo>
                    <a:pt x="6226302" y="12700"/>
                  </a:lnTo>
                  <a:lnTo>
                    <a:pt x="6226302" y="25400"/>
                  </a:lnTo>
                  <a:lnTo>
                    <a:pt x="12700" y="25400"/>
                  </a:lnTo>
                  <a:close/>
                </a:path>
              </a:pathLst>
            </a:custGeom>
            <a:solidFill>
              <a:srgbClr val="8D6347"/>
            </a:solidFill>
          </p:spPr>
        </p:sp>
      </p:grpSp>
      <p:grpSp>
        <p:nvGrpSpPr>
          <p:cNvPr id="4" name="Group 4"/>
          <p:cNvGrpSpPr/>
          <p:nvPr/>
        </p:nvGrpSpPr>
        <p:grpSpPr>
          <a:xfrm>
            <a:off x="6779366" y="2801542"/>
            <a:ext cx="3119501" cy="3120287"/>
            <a:chOff x="0" y="0"/>
            <a:chExt cx="6239000" cy="5438574"/>
          </a:xfrm>
        </p:grpSpPr>
        <p:sp>
          <p:nvSpPr>
            <p:cNvPr id="5" name="Freeform 5"/>
            <p:cNvSpPr/>
            <p:nvPr/>
          </p:nvSpPr>
          <p:spPr>
            <a:xfrm>
              <a:off x="0" y="0"/>
              <a:ext cx="6239002" cy="5438521"/>
            </a:xfrm>
            <a:custGeom>
              <a:avLst/>
              <a:gdLst/>
              <a:ahLst/>
              <a:cxnLst/>
              <a:rect l="l" t="t" r="r" b="b"/>
              <a:pathLst>
                <a:path w="6239002" h="5438521">
                  <a:moveTo>
                    <a:pt x="12700" y="0"/>
                  </a:moveTo>
                  <a:lnTo>
                    <a:pt x="6226302" y="0"/>
                  </a:lnTo>
                  <a:cubicBezTo>
                    <a:pt x="6233287" y="0"/>
                    <a:pt x="6239002" y="5715"/>
                    <a:pt x="6239002" y="12700"/>
                  </a:cubicBezTo>
                  <a:lnTo>
                    <a:pt x="6239002" y="5425821"/>
                  </a:lnTo>
                  <a:cubicBezTo>
                    <a:pt x="6239002" y="5432806"/>
                    <a:pt x="6233287" y="5438521"/>
                    <a:pt x="6226302" y="5438521"/>
                  </a:cubicBezTo>
                  <a:lnTo>
                    <a:pt x="12700" y="5438521"/>
                  </a:lnTo>
                  <a:cubicBezTo>
                    <a:pt x="5715" y="5438521"/>
                    <a:pt x="0" y="5432806"/>
                    <a:pt x="0" y="5425821"/>
                  </a:cubicBezTo>
                  <a:lnTo>
                    <a:pt x="0" y="12700"/>
                  </a:lnTo>
                  <a:cubicBezTo>
                    <a:pt x="0" y="5715"/>
                    <a:pt x="5715" y="0"/>
                    <a:pt x="12700" y="0"/>
                  </a:cubicBezTo>
                  <a:moveTo>
                    <a:pt x="12700" y="25400"/>
                  </a:moveTo>
                  <a:lnTo>
                    <a:pt x="12700" y="12700"/>
                  </a:lnTo>
                  <a:lnTo>
                    <a:pt x="25400" y="12700"/>
                  </a:lnTo>
                  <a:lnTo>
                    <a:pt x="25400" y="5425821"/>
                  </a:lnTo>
                  <a:lnTo>
                    <a:pt x="12700" y="5425821"/>
                  </a:lnTo>
                  <a:lnTo>
                    <a:pt x="12700" y="5413121"/>
                  </a:lnTo>
                  <a:lnTo>
                    <a:pt x="6226302" y="5413121"/>
                  </a:lnTo>
                  <a:lnTo>
                    <a:pt x="6226302" y="5425821"/>
                  </a:lnTo>
                  <a:lnTo>
                    <a:pt x="6213602" y="5425821"/>
                  </a:lnTo>
                  <a:lnTo>
                    <a:pt x="6213602" y="12700"/>
                  </a:lnTo>
                  <a:lnTo>
                    <a:pt x="6226302" y="12700"/>
                  </a:lnTo>
                  <a:lnTo>
                    <a:pt x="6226302" y="25400"/>
                  </a:lnTo>
                  <a:lnTo>
                    <a:pt x="12700" y="25400"/>
                  </a:lnTo>
                  <a:close/>
                </a:path>
              </a:pathLst>
            </a:custGeom>
            <a:solidFill>
              <a:srgbClr val="8D6347"/>
            </a:solidFill>
          </p:spPr>
        </p:sp>
      </p:grpSp>
      <p:grpSp>
        <p:nvGrpSpPr>
          <p:cNvPr id="6" name="Group 6"/>
          <p:cNvGrpSpPr/>
          <p:nvPr/>
        </p:nvGrpSpPr>
        <p:grpSpPr>
          <a:xfrm>
            <a:off x="1214075" y="1959530"/>
            <a:ext cx="3119500" cy="853905"/>
            <a:chOff x="0" y="0"/>
            <a:chExt cx="6239000" cy="1707810"/>
          </a:xfrm>
        </p:grpSpPr>
        <p:sp>
          <p:nvSpPr>
            <p:cNvPr id="7" name="Freeform 7"/>
            <p:cNvSpPr/>
            <p:nvPr/>
          </p:nvSpPr>
          <p:spPr>
            <a:xfrm>
              <a:off x="12700" y="12700"/>
              <a:ext cx="6213602" cy="1682369"/>
            </a:xfrm>
            <a:custGeom>
              <a:avLst/>
              <a:gdLst/>
              <a:ahLst/>
              <a:cxnLst/>
              <a:rect l="l" t="t" r="r" b="b"/>
              <a:pathLst>
                <a:path w="6213602" h="1682369">
                  <a:moveTo>
                    <a:pt x="0" y="0"/>
                  </a:moveTo>
                  <a:lnTo>
                    <a:pt x="6213602" y="0"/>
                  </a:lnTo>
                  <a:lnTo>
                    <a:pt x="6213602" y="1682369"/>
                  </a:lnTo>
                  <a:lnTo>
                    <a:pt x="0" y="1682369"/>
                  </a:lnTo>
                  <a:close/>
                </a:path>
              </a:pathLst>
            </a:custGeom>
            <a:solidFill>
              <a:srgbClr val="FFF6E7"/>
            </a:solidFill>
          </p:spPr>
        </p:sp>
        <p:sp>
          <p:nvSpPr>
            <p:cNvPr id="8" name="Freeform 8"/>
            <p:cNvSpPr/>
            <p:nvPr/>
          </p:nvSpPr>
          <p:spPr>
            <a:xfrm>
              <a:off x="0" y="0"/>
              <a:ext cx="6239002" cy="1707769"/>
            </a:xfrm>
            <a:custGeom>
              <a:avLst/>
              <a:gdLst/>
              <a:ahLst/>
              <a:cxnLst/>
              <a:rect l="l" t="t" r="r" b="b"/>
              <a:pathLst>
                <a:path w="6239002" h="1707769">
                  <a:moveTo>
                    <a:pt x="12700" y="0"/>
                  </a:moveTo>
                  <a:lnTo>
                    <a:pt x="6226302" y="0"/>
                  </a:lnTo>
                  <a:cubicBezTo>
                    <a:pt x="6233287" y="0"/>
                    <a:pt x="6239002" y="5715"/>
                    <a:pt x="6239002" y="12700"/>
                  </a:cubicBezTo>
                  <a:lnTo>
                    <a:pt x="6239002" y="1695069"/>
                  </a:lnTo>
                  <a:cubicBezTo>
                    <a:pt x="6239002" y="1702054"/>
                    <a:pt x="6233287" y="1707769"/>
                    <a:pt x="6226302" y="1707769"/>
                  </a:cubicBezTo>
                  <a:lnTo>
                    <a:pt x="12700" y="1707769"/>
                  </a:lnTo>
                  <a:cubicBezTo>
                    <a:pt x="5715" y="1707769"/>
                    <a:pt x="0" y="1702054"/>
                    <a:pt x="0" y="1695069"/>
                  </a:cubicBezTo>
                  <a:lnTo>
                    <a:pt x="0" y="12700"/>
                  </a:lnTo>
                  <a:cubicBezTo>
                    <a:pt x="0" y="5715"/>
                    <a:pt x="5715" y="0"/>
                    <a:pt x="12700" y="0"/>
                  </a:cubicBezTo>
                  <a:moveTo>
                    <a:pt x="12700" y="25400"/>
                  </a:moveTo>
                  <a:lnTo>
                    <a:pt x="12700" y="12700"/>
                  </a:lnTo>
                  <a:lnTo>
                    <a:pt x="25400" y="12700"/>
                  </a:lnTo>
                  <a:lnTo>
                    <a:pt x="25400" y="1695069"/>
                  </a:lnTo>
                  <a:lnTo>
                    <a:pt x="12700" y="1695069"/>
                  </a:lnTo>
                  <a:lnTo>
                    <a:pt x="12700" y="1682369"/>
                  </a:lnTo>
                  <a:lnTo>
                    <a:pt x="6226302" y="1682369"/>
                  </a:lnTo>
                  <a:lnTo>
                    <a:pt x="6226302" y="1695069"/>
                  </a:lnTo>
                  <a:lnTo>
                    <a:pt x="6213602" y="1695069"/>
                  </a:lnTo>
                  <a:lnTo>
                    <a:pt x="6213602" y="12700"/>
                  </a:lnTo>
                  <a:lnTo>
                    <a:pt x="6226302" y="12700"/>
                  </a:lnTo>
                  <a:lnTo>
                    <a:pt x="6226302" y="25400"/>
                  </a:lnTo>
                  <a:lnTo>
                    <a:pt x="12700" y="25400"/>
                  </a:lnTo>
                  <a:close/>
                </a:path>
              </a:pathLst>
            </a:custGeom>
            <a:solidFill>
              <a:srgbClr val="8D6347"/>
            </a:solidFill>
          </p:spPr>
        </p:sp>
      </p:grpSp>
      <p:sp>
        <p:nvSpPr>
          <p:cNvPr id="9" name="AutoShape 9"/>
          <p:cNvSpPr/>
          <p:nvPr/>
        </p:nvSpPr>
        <p:spPr>
          <a:xfrm rot="9232">
            <a:off x="3532349" y="1613568"/>
            <a:ext cx="4728717" cy="0"/>
          </a:xfrm>
          <a:prstGeom prst="line">
            <a:avLst/>
          </a:prstGeom>
          <a:ln w="9525" cap="rnd">
            <a:solidFill>
              <a:srgbClr val="8D6347"/>
            </a:solidFill>
            <a:prstDash val="solid"/>
            <a:headEnd type="none" w="sm" len="sm"/>
            <a:tailEnd type="none" w="sm" len="sm"/>
          </a:ln>
        </p:spPr>
      </p:sp>
      <p:grpSp>
        <p:nvGrpSpPr>
          <p:cNvPr id="10" name="Group 10"/>
          <p:cNvGrpSpPr/>
          <p:nvPr/>
        </p:nvGrpSpPr>
        <p:grpSpPr>
          <a:xfrm>
            <a:off x="6779367" y="1947638"/>
            <a:ext cx="3119500" cy="853905"/>
            <a:chOff x="0" y="0"/>
            <a:chExt cx="6239000" cy="1707810"/>
          </a:xfrm>
        </p:grpSpPr>
        <p:sp>
          <p:nvSpPr>
            <p:cNvPr id="11" name="Freeform 11"/>
            <p:cNvSpPr/>
            <p:nvPr/>
          </p:nvSpPr>
          <p:spPr>
            <a:xfrm>
              <a:off x="12700" y="12700"/>
              <a:ext cx="6213602" cy="1682369"/>
            </a:xfrm>
            <a:custGeom>
              <a:avLst/>
              <a:gdLst/>
              <a:ahLst/>
              <a:cxnLst/>
              <a:rect l="l" t="t" r="r" b="b"/>
              <a:pathLst>
                <a:path w="6213602" h="1682369">
                  <a:moveTo>
                    <a:pt x="0" y="0"/>
                  </a:moveTo>
                  <a:lnTo>
                    <a:pt x="6213602" y="0"/>
                  </a:lnTo>
                  <a:lnTo>
                    <a:pt x="6213602" y="1682369"/>
                  </a:lnTo>
                  <a:lnTo>
                    <a:pt x="0" y="1682369"/>
                  </a:lnTo>
                  <a:close/>
                </a:path>
              </a:pathLst>
            </a:custGeom>
            <a:solidFill>
              <a:srgbClr val="FFF6E7"/>
            </a:solidFill>
          </p:spPr>
        </p:sp>
        <p:sp>
          <p:nvSpPr>
            <p:cNvPr id="12" name="Freeform 12"/>
            <p:cNvSpPr/>
            <p:nvPr/>
          </p:nvSpPr>
          <p:spPr>
            <a:xfrm>
              <a:off x="0" y="0"/>
              <a:ext cx="6239002" cy="1707769"/>
            </a:xfrm>
            <a:custGeom>
              <a:avLst/>
              <a:gdLst/>
              <a:ahLst/>
              <a:cxnLst/>
              <a:rect l="l" t="t" r="r" b="b"/>
              <a:pathLst>
                <a:path w="6239002" h="1707769">
                  <a:moveTo>
                    <a:pt x="12700" y="0"/>
                  </a:moveTo>
                  <a:lnTo>
                    <a:pt x="6226302" y="0"/>
                  </a:lnTo>
                  <a:cubicBezTo>
                    <a:pt x="6233287" y="0"/>
                    <a:pt x="6239002" y="5715"/>
                    <a:pt x="6239002" y="12700"/>
                  </a:cubicBezTo>
                  <a:lnTo>
                    <a:pt x="6239002" y="1695069"/>
                  </a:lnTo>
                  <a:cubicBezTo>
                    <a:pt x="6239002" y="1702054"/>
                    <a:pt x="6233287" y="1707769"/>
                    <a:pt x="6226302" y="1707769"/>
                  </a:cubicBezTo>
                  <a:lnTo>
                    <a:pt x="12700" y="1707769"/>
                  </a:lnTo>
                  <a:cubicBezTo>
                    <a:pt x="5715" y="1707769"/>
                    <a:pt x="0" y="1702054"/>
                    <a:pt x="0" y="1695069"/>
                  </a:cubicBezTo>
                  <a:lnTo>
                    <a:pt x="0" y="12700"/>
                  </a:lnTo>
                  <a:cubicBezTo>
                    <a:pt x="0" y="5715"/>
                    <a:pt x="5715" y="0"/>
                    <a:pt x="12700" y="0"/>
                  </a:cubicBezTo>
                  <a:moveTo>
                    <a:pt x="12700" y="25400"/>
                  </a:moveTo>
                  <a:lnTo>
                    <a:pt x="12700" y="12700"/>
                  </a:lnTo>
                  <a:lnTo>
                    <a:pt x="25400" y="12700"/>
                  </a:lnTo>
                  <a:lnTo>
                    <a:pt x="25400" y="1695069"/>
                  </a:lnTo>
                  <a:lnTo>
                    <a:pt x="12700" y="1695069"/>
                  </a:lnTo>
                  <a:lnTo>
                    <a:pt x="12700" y="1682369"/>
                  </a:lnTo>
                  <a:lnTo>
                    <a:pt x="6226302" y="1682369"/>
                  </a:lnTo>
                  <a:lnTo>
                    <a:pt x="6226302" y="1695069"/>
                  </a:lnTo>
                  <a:lnTo>
                    <a:pt x="6213602" y="1695069"/>
                  </a:lnTo>
                  <a:lnTo>
                    <a:pt x="6213602" y="12700"/>
                  </a:lnTo>
                  <a:lnTo>
                    <a:pt x="6226302" y="12700"/>
                  </a:lnTo>
                  <a:lnTo>
                    <a:pt x="6226302" y="25400"/>
                  </a:lnTo>
                  <a:lnTo>
                    <a:pt x="12700" y="25400"/>
                  </a:lnTo>
                  <a:close/>
                </a:path>
              </a:pathLst>
            </a:custGeom>
            <a:solidFill>
              <a:srgbClr val="8D6347"/>
            </a:solidFill>
          </p:spPr>
        </p:sp>
      </p:grpSp>
      <p:sp>
        <p:nvSpPr>
          <p:cNvPr id="14" name="TextBox 14"/>
          <p:cNvSpPr txBox="1"/>
          <p:nvPr/>
        </p:nvSpPr>
        <p:spPr>
          <a:xfrm>
            <a:off x="2494231" y="2153334"/>
            <a:ext cx="409812" cy="456856"/>
          </a:xfrm>
          <a:prstGeom prst="rect">
            <a:avLst/>
          </a:prstGeom>
        </p:spPr>
        <p:txBody>
          <a:bodyPr lIns="0" tIns="0" rIns="0" bIns="0" rtlCol="0" anchor="t">
            <a:spAutoFit/>
          </a:bodyPr>
          <a:lstStyle/>
          <a:p>
            <a:pPr algn="ctr">
              <a:lnSpc>
                <a:spcPts val="3888"/>
              </a:lnSpc>
            </a:pPr>
            <a:r>
              <a:rPr lang="en-US" sz="2800" dirty="0">
                <a:solidFill>
                  <a:srgbClr val="9D0000"/>
                </a:solidFill>
                <a:latin typeface="Muli Extra Light" panose="020B0604020202020204" charset="0"/>
              </a:rPr>
              <a:t>1</a:t>
            </a:r>
          </a:p>
        </p:txBody>
      </p:sp>
      <p:sp>
        <p:nvSpPr>
          <p:cNvPr id="15" name="TextBox 15"/>
          <p:cNvSpPr txBox="1"/>
          <p:nvPr/>
        </p:nvSpPr>
        <p:spPr>
          <a:xfrm>
            <a:off x="7075119" y="2943596"/>
            <a:ext cx="2663968" cy="2416687"/>
          </a:xfrm>
          <a:prstGeom prst="rect">
            <a:avLst/>
          </a:prstGeom>
        </p:spPr>
        <p:txBody>
          <a:bodyPr wrap="square" lIns="0" tIns="0" rIns="0" bIns="0" rtlCol="0" anchor="t">
            <a:spAutoFit/>
          </a:bodyPr>
          <a:lstStyle/>
          <a:p>
            <a:pPr algn="ctr">
              <a:lnSpc>
                <a:spcPts val="3199"/>
              </a:lnSpc>
            </a:pPr>
            <a:r>
              <a:rPr lang="en-US" sz="2000" dirty="0" err="1">
                <a:solidFill>
                  <a:srgbClr val="000000"/>
                </a:solidFill>
                <a:latin typeface="Muli Extra Light" panose="020B0604020202020204" charset="0"/>
              </a:rPr>
              <a:t>Nhấn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mạnh</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vai</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trò</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của</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công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nghiệp</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hóa</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xã</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hội</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chủ</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nghĩa</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trong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quá</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trình</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xây</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dựng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chủ</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nghĩa</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xã</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hội</a:t>
            </a:r>
            <a:r>
              <a:rPr lang="en-US" sz="2000" dirty="0">
                <a:solidFill>
                  <a:srgbClr val="000000"/>
                </a:solidFill>
                <a:latin typeface="Muli Extra Light" panose="020B0604020202020204" charset="0"/>
              </a:rPr>
              <a:t> ở </a:t>
            </a:r>
            <a:r>
              <a:rPr lang="en-US" sz="2000" dirty="0" err="1">
                <a:solidFill>
                  <a:srgbClr val="000000"/>
                </a:solidFill>
                <a:latin typeface="Muli Extra Light" panose="020B0604020202020204" charset="0"/>
              </a:rPr>
              <a:t>Việt</a:t>
            </a:r>
            <a:r>
              <a:rPr lang="en-US" sz="2000" dirty="0">
                <a:solidFill>
                  <a:srgbClr val="000000"/>
                </a:solidFill>
                <a:latin typeface="Muli Extra Light" panose="020B0604020202020204" charset="0"/>
              </a:rPr>
              <a:t> Nam.</a:t>
            </a:r>
          </a:p>
        </p:txBody>
      </p:sp>
      <p:sp>
        <p:nvSpPr>
          <p:cNvPr id="16" name="TextBox 16"/>
          <p:cNvSpPr txBox="1"/>
          <p:nvPr/>
        </p:nvSpPr>
        <p:spPr>
          <a:xfrm>
            <a:off x="8150889" y="2151165"/>
            <a:ext cx="376456" cy="456856"/>
          </a:xfrm>
          <a:prstGeom prst="rect">
            <a:avLst/>
          </a:prstGeom>
        </p:spPr>
        <p:txBody>
          <a:bodyPr lIns="0" tIns="0" rIns="0" bIns="0" rtlCol="0" anchor="t">
            <a:spAutoFit/>
          </a:bodyPr>
          <a:lstStyle/>
          <a:p>
            <a:pPr algn="ctr">
              <a:lnSpc>
                <a:spcPts val="3888"/>
              </a:lnSpc>
            </a:pPr>
            <a:r>
              <a:rPr lang="en-US" sz="2800" dirty="0">
                <a:solidFill>
                  <a:srgbClr val="9D0000"/>
                </a:solidFill>
                <a:latin typeface="Muli Extra Light" panose="020B0604020202020204" charset="0"/>
              </a:rPr>
              <a:t>2</a:t>
            </a:r>
          </a:p>
        </p:txBody>
      </p:sp>
      <p:sp>
        <p:nvSpPr>
          <p:cNvPr id="17" name="TextBox 17"/>
          <p:cNvSpPr txBox="1"/>
          <p:nvPr/>
        </p:nvSpPr>
        <p:spPr>
          <a:xfrm>
            <a:off x="1337105" y="2945796"/>
            <a:ext cx="2873441" cy="2006318"/>
          </a:xfrm>
          <a:prstGeom prst="rect">
            <a:avLst/>
          </a:prstGeom>
        </p:spPr>
        <p:txBody>
          <a:bodyPr lIns="0" tIns="0" rIns="0" bIns="0" rtlCol="0" anchor="t">
            <a:spAutoFit/>
          </a:bodyPr>
          <a:lstStyle/>
          <a:p>
            <a:pPr algn="ctr">
              <a:lnSpc>
                <a:spcPts val="3199"/>
              </a:lnSpc>
              <a:spcBef>
                <a:spcPct val="0"/>
              </a:spcBef>
            </a:pPr>
            <a:r>
              <a:rPr lang="en-US" sz="2000" dirty="0" err="1">
                <a:solidFill>
                  <a:srgbClr val="000000"/>
                </a:solidFill>
                <a:latin typeface="Muli Extra Light" panose="020B0604020202020204" charset="0"/>
              </a:rPr>
              <a:t>Dần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dần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thận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trọng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từng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bước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không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làm</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bừa</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làm</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ẩu</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vững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chắc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từng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bước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phù</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hợp</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điều</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kiện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thực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tế</a:t>
            </a:r>
            <a:r>
              <a:rPr lang="en-US" sz="2000" dirty="0">
                <a:solidFill>
                  <a:srgbClr val="000000"/>
                </a:solidFill>
                <a:latin typeface="Muli Extra Light" panose="020B0604020202020204" charset="0"/>
              </a:rPr>
              <a:t>.</a:t>
            </a:r>
          </a:p>
        </p:txBody>
      </p:sp>
      <p:sp>
        <p:nvSpPr>
          <p:cNvPr id="20" name="TextBox 9"/>
          <p:cNvSpPr txBox="1"/>
          <p:nvPr/>
        </p:nvSpPr>
        <p:spPr>
          <a:xfrm>
            <a:off x="496458" y="214584"/>
            <a:ext cx="9922799" cy="1107996"/>
          </a:xfrm>
          <a:prstGeom prst="rect">
            <a:avLst/>
          </a:prstGeom>
        </p:spPr>
        <p:txBody>
          <a:bodyPr wrap="square" lIns="0" tIns="0" rIns="0" bIns="0" rtlCol="0" anchor="t">
            <a:spAutoFit/>
          </a:bodyPr>
          <a:lstStyle/>
          <a:p>
            <a:pPr lvl="1"/>
            <a:r>
              <a:rPr lang="en-US" sz="3600" i="1" dirty="0" smtClean="0">
                <a:solidFill>
                  <a:schemeClr val="bg1">
                    <a:lumMod val="10000"/>
                  </a:schemeClr>
                </a:solidFill>
                <a:latin typeface="Muli Extra Light" panose="020B0604020202020204" charset="0"/>
              </a:rPr>
              <a:t>3.Một </a:t>
            </a:r>
            <a:r>
              <a:rPr lang="en-US" sz="3600" i="1" dirty="0" err="1" smtClean="0">
                <a:solidFill>
                  <a:schemeClr val="bg1">
                    <a:lumMod val="10000"/>
                  </a:schemeClr>
                </a:solidFill>
                <a:latin typeface="Muli Extra Light" panose="020B0604020202020204" charset="0"/>
              </a:rPr>
              <a:t>số</a:t>
            </a:r>
            <a:r>
              <a:rPr lang="en-US" sz="3600" i="1" dirty="0" smtClean="0">
                <a:solidFill>
                  <a:schemeClr val="bg1">
                    <a:lumMod val="10000"/>
                  </a:schemeClr>
                </a:solidFill>
                <a:latin typeface="Muli Extra Light" panose="020B0604020202020204" charset="0"/>
              </a:rPr>
              <a:t> </a:t>
            </a:r>
            <a:r>
              <a:rPr lang="en-US" sz="3600" i="1" dirty="0" err="1" smtClean="0">
                <a:solidFill>
                  <a:schemeClr val="bg1">
                    <a:lumMod val="10000"/>
                  </a:schemeClr>
                </a:solidFill>
                <a:latin typeface="Muli Extra Light" panose="020B0604020202020204" charset="0"/>
              </a:rPr>
              <a:t>nguyên</a:t>
            </a:r>
            <a:r>
              <a:rPr lang="en-US" sz="3600" i="1" dirty="0" smtClean="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tắc</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xây</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dựng</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chủ</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nghĩa</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xã</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hội</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thời</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kỳ</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quá</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độ</a:t>
            </a:r>
            <a:r>
              <a:rPr lang="en-US" sz="3600" i="1" dirty="0">
                <a:solidFill>
                  <a:schemeClr val="bg1">
                    <a:lumMod val="10000"/>
                  </a:schemeClr>
                </a:solidFill>
                <a:latin typeface="Muli Extra Light" panose="020B0604020202020204" charset="0"/>
              </a:rPr>
              <a:t> ở </a:t>
            </a:r>
            <a:r>
              <a:rPr lang="en-US" sz="3600" i="1" dirty="0" err="1">
                <a:solidFill>
                  <a:schemeClr val="bg1">
                    <a:lumMod val="10000"/>
                  </a:schemeClr>
                </a:solidFill>
                <a:latin typeface="Muli Extra Light" panose="020B0604020202020204" charset="0"/>
              </a:rPr>
              <a:t>Việt</a:t>
            </a:r>
            <a:r>
              <a:rPr lang="en-US" sz="3600" i="1" dirty="0">
                <a:solidFill>
                  <a:schemeClr val="bg1">
                    <a:lumMod val="10000"/>
                  </a:schemeClr>
                </a:solidFill>
                <a:latin typeface="Muli Extra Light" panose="020B0604020202020204" charset="0"/>
              </a:rPr>
              <a:t> </a:t>
            </a:r>
            <a:r>
              <a:rPr lang="en-US" sz="3600" i="1" dirty="0" smtClean="0">
                <a:solidFill>
                  <a:schemeClr val="bg1">
                    <a:lumMod val="10000"/>
                  </a:schemeClr>
                </a:solidFill>
                <a:latin typeface="Muli Extra Light" panose="020B0604020202020204" charset="0"/>
              </a:rPr>
              <a:t>Nam.</a:t>
            </a:r>
            <a:endParaRPr lang="en-US" sz="3600" i="1" dirty="0">
              <a:solidFill>
                <a:schemeClr val="bg1">
                  <a:lumMod val="10000"/>
                </a:schemeClr>
              </a:solidFill>
              <a:latin typeface="Muli Extra Light" panose="020B0604020202020204" charset="0"/>
            </a:endParaRPr>
          </a:p>
        </p:txBody>
      </p:sp>
      <p:sp>
        <p:nvSpPr>
          <p:cNvPr id="21" name="Rectangle 20"/>
          <p:cNvSpPr/>
          <p:nvPr/>
        </p:nvSpPr>
        <p:spPr>
          <a:xfrm>
            <a:off x="6785717" y="1169701"/>
            <a:ext cx="2872902" cy="400110"/>
          </a:xfrm>
          <a:prstGeom prst="rect">
            <a:avLst/>
          </a:prstGeom>
        </p:spPr>
        <p:txBody>
          <a:bodyPr wrap="none">
            <a:spAutoFit/>
          </a:bodyPr>
          <a:lstStyle/>
          <a:p>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Phương</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châm</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thực</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hiện</a:t>
            </a:r>
            <a:endParaRPr lang="en-US" sz="2000" i="1" dirty="0">
              <a:solidFill>
                <a:schemeClr val="tx1">
                  <a:lumMod val="60000"/>
                  <a:lumOff val="40000"/>
                </a:schemeClr>
              </a:solidFill>
              <a:latin typeface="Muli Extra Light" panose="020B0604020202020204" charset="0"/>
            </a:endParaRPr>
          </a:p>
        </p:txBody>
      </p:sp>
    </p:spTree>
    <p:extLst>
      <p:ext uri="{BB962C8B-B14F-4D97-AF65-F5344CB8AC3E}">
        <p14:creationId xmlns:p14="http://schemas.microsoft.com/office/powerpoint/2010/main" val="364680835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9"/>
          </p:nvPr>
        </p:nvSpPr>
        <p:spPr>
          <a:xfrm>
            <a:off x="1630819" y="2593413"/>
            <a:ext cx="3775075" cy="1378086"/>
          </a:xfrm>
        </p:spPr>
        <p:txBody>
          <a:bodyPr/>
          <a:lstStyle/>
          <a:p>
            <a:r>
              <a:rPr lang="vi-VN" dirty="0">
                <a:solidFill>
                  <a:schemeClr val="bg1">
                    <a:lumMod val="10000"/>
                  </a:schemeClr>
                </a:solidFill>
                <a:latin typeface="Muli Extra Light" panose="020B0604020202020204" charset="0"/>
              </a:rPr>
              <a:t>Kết hợp cải tạo xã hội cũ với xây dựng xã hội mới.</a:t>
            </a:r>
            <a:endParaRPr lang="en-US" dirty="0">
              <a:solidFill>
                <a:schemeClr val="bg1">
                  <a:lumMod val="10000"/>
                </a:schemeClr>
              </a:solidFill>
              <a:latin typeface="Muli Extra Light" panose="020B0604020202020204" charset="0"/>
            </a:endParaRPr>
          </a:p>
          <a:p>
            <a:endParaRPr lang="en-US" dirty="0">
              <a:solidFill>
                <a:schemeClr val="bg1">
                  <a:lumMod val="10000"/>
                </a:schemeClr>
              </a:solidFill>
              <a:latin typeface="Muli Extra Light" panose="020B0604020202020204" charset="0"/>
            </a:endParaRPr>
          </a:p>
        </p:txBody>
      </p:sp>
      <p:sp>
        <p:nvSpPr>
          <p:cNvPr id="10" name="Text Placeholder 9"/>
          <p:cNvSpPr>
            <a:spLocks noGrp="1"/>
          </p:cNvSpPr>
          <p:nvPr>
            <p:ph type="body" sz="quarter" idx="51"/>
          </p:nvPr>
        </p:nvSpPr>
        <p:spPr>
          <a:xfrm>
            <a:off x="1630819" y="4807864"/>
            <a:ext cx="3775075" cy="1340642"/>
          </a:xfrm>
        </p:spPr>
        <p:txBody>
          <a:bodyPr/>
          <a:lstStyle/>
          <a:p>
            <a:r>
              <a:rPr lang="vi-VN" dirty="0">
                <a:solidFill>
                  <a:schemeClr val="bg1">
                    <a:lumMod val="10000"/>
                  </a:schemeClr>
                </a:solidFill>
                <a:latin typeface="Muli Extra Light" panose="020B0604020202020204" charset="0"/>
              </a:rPr>
              <a:t>Xây dựng phải có kế hoạch, biện pháp  quyết tâm.</a:t>
            </a:r>
            <a:endParaRPr lang="en-US" dirty="0">
              <a:solidFill>
                <a:schemeClr val="bg1">
                  <a:lumMod val="10000"/>
                </a:schemeClr>
              </a:solidFill>
              <a:latin typeface="Muli Extra Light" panose="020B0604020202020204" charset="0"/>
            </a:endParaRPr>
          </a:p>
          <a:p>
            <a:endParaRPr lang="en-US" dirty="0">
              <a:solidFill>
                <a:schemeClr val="bg1">
                  <a:lumMod val="10000"/>
                </a:schemeClr>
              </a:solidFill>
              <a:latin typeface="Muli Extra Light" panose="020B0604020202020204" charset="0"/>
            </a:endParaRPr>
          </a:p>
        </p:txBody>
      </p:sp>
      <p:sp>
        <p:nvSpPr>
          <p:cNvPr id="12" name="Text Placeholder 11"/>
          <p:cNvSpPr>
            <a:spLocks noGrp="1"/>
          </p:cNvSpPr>
          <p:nvPr>
            <p:ph type="body" sz="quarter" idx="53"/>
          </p:nvPr>
        </p:nvSpPr>
        <p:spPr>
          <a:xfrm>
            <a:off x="7239122" y="2593413"/>
            <a:ext cx="4952878" cy="2101755"/>
          </a:xfrm>
        </p:spPr>
        <p:txBody>
          <a:bodyPr/>
          <a:lstStyle/>
          <a:p>
            <a:r>
              <a:rPr lang="vi-VN" dirty="0">
                <a:solidFill>
                  <a:schemeClr val="bg1">
                    <a:lumMod val="10000"/>
                  </a:schemeClr>
                </a:solidFill>
                <a:latin typeface="Muli Extra Light" panose="020B0604020202020204" charset="0"/>
              </a:rPr>
              <a:t>Kết hợp xây dựng với bảo vệ đất nước, đồng thời tiến hành 2 nhiệm vụ chiến lược cách mạng.</a:t>
            </a:r>
            <a:endParaRPr lang="en-US" dirty="0">
              <a:solidFill>
                <a:schemeClr val="bg1">
                  <a:lumMod val="10000"/>
                </a:schemeClr>
              </a:solidFill>
              <a:latin typeface="Muli Extra Light" panose="020B0604020202020204" charset="0"/>
            </a:endParaRPr>
          </a:p>
          <a:p>
            <a:endParaRPr lang="en-US" dirty="0">
              <a:solidFill>
                <a:schemeClr val="bg1">
                  <a:lumMod val="10000"/>
                </a:schemeClr>
              </a:solidFill>
              <a:latin typeface="Muli Extra Light" panose="020B0604020202020204" charset="0"/>
            </a:endParaRPr>
          </a:p>
        </p:txBody>
      </p:sp>
      <p:sp>
        <p:nvSpPr>
          <p:cNvPr id="14" name="Text Placeholder 13"/>
          <p:cNvSpPr>
            <a:spLocks noGrp="1"/>
          </p:cNvSpPr>
          <p:nvPr>
            <p:ph type="body" sz="quarter" idx="55"/>
          </p:nvPr>
        </p:nvSpPr>
        <p:spPr>
          <a:xfrm>
            <a:off x="7131892" y="4901796"/>
            <a:ext cx="4641794" cy="1654541"/>
          </a:xfrm>
        </p:spPr>
        <p:txBody>
          <a:bodyPr/>
          <a:lstStyle/>
          <a:p>
            <a:r>
              <a:rPr lang="vi-VN" dirty="0">
                <a:solidFill>
                  <a:schemeClr val="bg1">
                    <a:lumMod val="10000"/>
                  </a:schemeClr>
                </a:solidFill>
                <a:latin typeface="Muli Extra Light" panose="020B0604020202020204" charset="0"/>
              </a:rPr>
              <a:t>Phát huy sức mạnh của nhân dân, lấy tài dân, sức dân làm lợi cho dân.</a:t>
            </a:r>
            <a:endParaRPr lang="en-US" dirty="0">
              <a:solidFill>
                <a:schemeClr val="bg1">
                  <a:lumMod val="10000"/>
                </a:schemeClr>
              </a:solidFill>
              <a:latin typeface="Muli Extra Light" panose="020B0604020202020204" charset="0"/>
            </a:endParaRPr>
          </a:p>
          <a:p>
            <a:endParaRPr lang="en-US" dirty="0">
              <a:solidFill>
                <a:schemeClr val="bg1">
                  <a:lumMod val="10000"/>
                </a:schemeClr>
              </a:solidFill>
              <a:latin typeface="Muli Extra Light" panose="020B0604020202020204" charset="0"/>
            </a:endParaRPr>
          </a:p>
        </p:txBody>
      </p:sp>
      <p:sp>
        <p:nvSpPr>
          <p:cNvPr id="7" name="TextBox 9"/>
          <p:cNvSpPr txBox="1"/>
          <p:nvPr/>
        </p:nvSpPr>
        <p:spPr>
          <a:xfrm>
            <a:off x="386290" y="266852"/>
            <a:ext cx="9922799" cy="1107996"/>
          </a:xfrm>
          <a:prstGeom prst="rect">
            <a:avLst/>
          </a:prstGeom>
        </p:spPr>
        <p:txBody>
          <a:bodyPr wrap="square" lIns="0" tIns="0" rIns="0" bIns="0" rtlCol="0" anchor="t">
            <a:spAutoFit/>
          </a:bodyPr>
          <a:lstStyle/>
          <a:p>
            <a:pPr lvl="1"/>
            <a:r>
              <a:rPr lang="en-US" sz="3600" i="1" dirty="0" smtClean="0">
                <a:solidFill>
                  <a:schemeClr val="bg1">
                    <a:lumMod val="10000"/>
                  </a:schemeClr>
                </a:solidFill>
                <a:latin typeface="Muli Extra Light" panose="020B0604020202020204" charset="0"/>
              </a:rPr>
              <a:t>3.Một </a:t>
            </a:r>
            <a:r>
              <a:rPr lang="en-US" sz="3600" i="1" dirty="0" err="1" smtClean="0">
                <a:solidFill>
                  <a:schemeClr val="bg1">
                    <a:lumMod val="10000"/>
                  </a:schemeClr>
                </a:solidFill>
                <a:latin typeface="Muli Extra Light" panose="020B0604020202020204" charset="0"/>
              </a:rPr>
              <a:t>số</a:t>
            </a:r>
            <a:r>
              <a:rPr lang="en-US" sz="3600" i="1" dirty="0" smtClean="0">
                <a:solidFill>
                  <a:schemeClr val="bg1">
                    <a:lumMod val="10000"/>
                  </a:schemeClr>
                </a:solidFill>
                <a:latin typeface="Muli Extra Light" panose="020B0604020202020204" charset="0"/>
              </a:rPr>
              <a:t> </a:t>
            </a:r>
            <a:r>
              <a:rPr lang="en-US" sz="3600" i="1" dirty="0" err="1" smtClean="0">
                <a:solidFill>
                  <a:schemeClr val="bg1">
                    <a:lumMod val="10000"/>
                  </a:schemeClr>
                </a:solidFill>
                <a:latin typeface="Muli Extra Light" panose="020B0604020202020204" charset="0"/>
              </a:rPr>
              <a:t>nguyên</a:t>
            </a:r>
            <a:r>
              <a:rPr lang="en-US" sz="3600" i="1" dirty="0" smtClean="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tắc</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xây</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dựng</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chủ</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nghĩa</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xã</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hội</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thời</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kỳ</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quá</a:t>
            </a:r>
            <a:r>
              <a:rPr lang="en-US" sz="3600" i="1" dirty="0">
                <a:solidFill>
                  <a:schemeClr val="bg1">
                    <a:lumMod val="10000"/>
                  </a:schemeClr>
                </a:solidFill>
                <a:latin typeface="Muli Extra Light" panose="020B0604020202020204" charset="0"/>
              </a:rPr>
              <a:t> </a:t>
            </a:r>
            <a:r>
              <a:rPr lang="en-US" sz="3600" i="1" dirty="0" err="1">
                <a:solidFill>
                  <a:schemeClr val="bg1">
                    <a:lumMod val="10000"/>
                  </a:schemeClr>
                </a:solidFill>
                <a:latin typeface="Muli Extra Light" panose="020B0604020202020204" charset="0"/>
              </a:rPr>
              <a:t>độ</a:t>
            </a:r>
            <a:r>
              <a:rPr lang="en-US" sz="3600" i="1" dirty="0">
                <a:solidFill>
                  <a:schemeClr val="bg1">
                    <a:lumMod val="10000"/>
                  </a:schemeClr>
                </a:solidFill>
                <a:latin typeface="Muli Extra Light" panose="020B0604020202020204" charset="0"/>
              </a:rPr>
              <a:t> ở </a:t>
            </a:r>
            <a:r>
              <a:rPr lang="en-US" sz="3600" i="1" dirty="0" err="1">
                <a:solidFill>
                  <a:schemeClr val="bg1">
                    <a:lumMod val="10000"/>
                  </a:schemeClr>
                </a:solidFill>
                <a:latin typeface="Muli Extra Light" panose="020B0604020202020204" charset="0"/>
              </a:rPr>
              <a:t>Việt</a:t>
            </a:r>
            <a:r>
              <a:rPr lang="en-US" sz="3600" i="1" dirty="0">
                <a:solidFill>
                  <a:schemeClr val="bg1">
                    <a:lumMod val="10000"/>
                  </a:schemeClr>
                </a:solidFill>
                <a:latin typeface="Muli Extra Light" panose="020B0604020202020204" charset="0"/>
              </a:rPr>
              <a:t> </a:t>
            </a:r>
            <a:r>
              <a:rPr lang="en-US" sz="3600" i="1" dirty="0" smtClean="0">
                <a:solidFill>
                  <a:schemeClr val="bg1">
                    <a:lumMod val="10000"/>
                  </a:schemeClr>
                </a:solidFill>
                <a:latin typeface="Muli Extra Light" panose="020B0604020202020204" charset="0"/>
              </a:rPr>
              <a:t>Nam.</a:t>
            </a:r>
            <a:endParaRPr lang="en-US" sz="3600" i="1" dirty="0">
              <a:solidFill>
                <a:schemeClr val="bg1">
                  <a:lumMod val="10000"/>
                </a:schemeClr>
              </a:solidFill>
              <a:latin typeface="Muli Extra Light" panose="020B0604020202020204" charset="0"/>
            </a:endParaRPr>
          </a:p>
        </p:txBody>
      </p:sp>
      <p:sp>
        <p:nvSpPr>
          <p:cNvPr id="4" name="Rectangle 3"/>
          <p:cNvSpPr/>
          <p:nvPr/>
        </p:nvSpPr>
        <p:spPr>
          <a:xfrm>
            <a:off x="7412658" y="1174793"/>
            <a:ext cx="1338828" cy="400110"/>
          </a:xfrm>
          <a:prstGeom prst="rect">
            <a:avLst/>
          </a:prstGeom>
        </p:spPr>
        <p:txBody>
          <a:bodyPr wrap="none">
            <a:spAutoFit/>
          </a:bodyPr>
          <a:lstStyle/>
          <a:p>
            <a:r>
              <a:rPr lang="en-US" sz="2000" i="1" dirty="0" err="1" smtClean="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Biện</a:t>
            </a:r>
            <a:r>
              <a:rPr lang="en-US" sz="2000" i="1" dirty="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 </a:t>
            </a:r>
            <a:r>
              <a:rPr lang="en-US" sz="2000" i="1" dirty="0" err="1" smtClean="0">
                <a:solidFill>
                  <a:schemeClr val="tx1">
                    <a:lumMod val="60000"/>
                    <a:lumOff val="40000"/>
                  </a:schemeClr>
                </a:solidFill>
                <a:latin typeface="Muli Extra Light" panose="020B0604020202020204" charset="0"/>
                <a:ea typeface="Calibri" panose="020F0502020204030204" pitchFamily="34" charset="0"/>
                <a:cs typeface="Times New Roman" panose="02020603050405020304" pitchFamily="18" charset="0"/>
              </a:rPr>
              <a:t>pháp</a:t>
            </a:r>
            <a:endParaRPr lang="en-US" sz="2000" i="1" dirty="0">
              <a:solidFill>
                <a:schemeClr val="tx1">
                  <a:lumMod val="60000"/>
                  <a:lumOff val="40000"/>
                </a:schemeClr>
              </a:solidFill>
              <a:latin typeface="Muli Extra Light" panose="020B0604020202020204" charset="0"/>
            </a:endParaRPr>
          </a:p>
        </p:txBody>
      </p:sp>
    </p:spTree>
    <p:extLst>
      <p:ext uri="{BB962C8B-B14F-4D97-AF65-F5344CB8AC3E}">
        <p14:creationId xmlns:p14="http://schemas.microsoft.com/office/powerpoint/2010/main" val="2398197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6"/>
          <p:cNvSpPr>
            <a:spLocks/>
          </p:cNvSpPr>
          <p:nvPr/>
        </p:nvSpPr>
        <p:spPr bwMode="auto">
          <a:xfrm rot="16200000">
            <a:off x="3220651" y="2882516"/>
            <a:ext cx="2989875" cy="1420909"/>
          </a:xfrm>
          <a:custGeom>
            <a:avLst/>
            <a:gdLst>
              <a:gd name="connsiteX0" fmla="*/ 1141754 w 4807214"/>
              <a:gd name="connsiteY0" fmla="*/ 0 h 2284583"/>
              <a:gd name="connsiteX1" fmla="*/ 1482657 w 4807214"/>
              <a:gd name="connsiteY1" fmla="*/ 142363 h 2284583"/>
              <a:gd name="connsiteX2" fmla="*/ 1837912 w 4807214"/>
              <a:gd name="connsiteY2" fmla="*/ 498418 h 2284583"/>
              <a:gd name="connsiteX3" fmla="*/ 1884770 w 4807214"/>
              <a:gd name="connsiteY3" fmla="*/ 545381 h 2284583"/>
              <a:gd name="connsiteX4" fmla="*/ 1887979 w 4807214"/>
              <a:gd name="connsiteY4" fmla="*/ 548595 h 2284583"/>
              <a:gd name="connsiteX5" fmla="*/ 2202332 w 4807214"/>
              <a:gd name="connsiteY5" fmla="*/ 863423 h 2284583"/>
              <a:gd name="connsiteX6" fmla="*/ 2603030 w 4807214"/>
              <a:gd name="connsiteY6" fmla="*/ 863423 h 2284583"/>
              <a:gd name="connsiteX7" fmla="*/ 3068706 w 4807214"/>
              <a:gd name="connsiteY7" fmla="*/ 397045 h 2284583"/>
              <a:gd name="connsiteX8" fmla="*/ 3071483 w 4807214"/>
              <a:gd name="connsiteY8" fmla="*/ 397045 h 2284583"/>
              <a:gd name="connsiteX9" fmla="*/ 3079823 w 4807214"/>
              <a:gd name="connsiteY9" fmla="*/ 388773 h 2284583"/>
              <a:gd name="connsiteX10" fmla="*/ 3328250 w 4807214"/>
              <a:gd name="connsiteY10" fmla="*/ 142363 h 2284583"/>
              <a:gd name="connsiteX11" fmla="*/ 4010224 w 4807214"/>
              <a:gd name="connsiteY11" fmla="*/ 142363 h 2284583"/>
              <a:gd name="connsiteX12" fmla="*/ 4665136 w 4807214"/>
              <a:gd name="connsiteY12" fmla="*/ 798587 h 2284583"/>
              <a:gd name="connsiteX13" fmla="*/ 4665136 w 4807214"/>
              <a:gd name="connsiteY13" fmla="*/ 1481929 h 2284583"/>
              <a:gd name="connsiteX14" fmla="*/ 4010224 w 4807214"/>
              <a:gd name="connsiteY14" fmla="*/ 2143576 h 2284583"/>
              <a:gd name="connsiteX15" fmla="*/ 3701712 w 4807214"/>
              <a:gd name="connsiteY15" fmla="*/ 2284583 h 2284583"/>
              <a:gd name="connsiteX16" fmla="*/ 3701712 w 4807214"/>
              <a:gd name="connsiteY16" fmla="*/ 2089343 h 2284583"/>
              <a:gd name="connsiteX17" fmla="*/ 3869499 w 4807214"/>
              <a:gd name="connsiteY17" fmla="*/ 2007993 h 2284583"/>
              <a:gd name="connsiteX18" fmla="*/ 4529824 w 4807214"/>
              <a:gd name="connsiteY18" fmla="*/ 1346345 h 2284583"/>
              <a:gd name="connsiteX19" fmla="*/ 4529824 w 4807214"/>
              <a:gd name="connsiteY19" fmla="*/ 939594 h 2284583"/>
              <a:gd name="connsiteX20" fmla="*/ 3869499 w 4807214"/>
              <a:gd name="connsiteY20" fmla="*/ 277946 h 2284583"/>
              <a:gd name="connsiteX21" fmla="*/ 3463562 w 4807214"/>
              <a:gd name="connsiteY21" fmla="*/ 277946 h 2284583"/>
              <a:gd name="connsiteX22" fmla="*/ 3073862 w 4807214"/>
              <a:gd name="connsiteY22" fmla="*/ 673851 h 2284583"/>
              <a:gd name="connsiteX23" fmla="*/ 3069465 w 4807214"/>
              <a:gd name="connsiteY23" fmla="*/ 673851 h 2284583"/>
              <a:gd name="connsiteX24" fmla="*/ 3068473 w 4807214"/>
              <a:gd name="connsiteY24" fmla="*/ 673851 h 2284583"/>
              <a:gd name="connsiteX25" fmla="*/ 3022475 w 4807214"/>
              <a:gd name="connsiteY25" fmla="*/ 719918 h 2284583"/>
              <a:gd name="connsiteX26" fmla="*/ 2743816 w 4807214"/>
              <a:gd name="connsiteY26" fmla="*/ 998997 h 2284583"/>
              <a:gd name="connsiteX27" fmla="*/ 2402681 w 4807214"/>
              <a:gd name="connsiteY27" fmla="*/ 1139995 h 2284583"/>
              <a:gd name="connsiteX28" fmla="*/ 2061547 w 4807214"/>
              <a:gd name="connsiteY28" fmla="*/ 998997 h 2284583"/>
              <a:gd name="connsiteX29" fmla="*/ 1460500 w 4807214"/>
              <a:gd name="connsiteY29" fmla="*/ 397045 h 2284583"/>
              <a:gd name="connsiteX30" fmla="*/ 1464581 w 4807214"/>
              <a:gd name="connsiteY30" fmla="*/ 397045 h 2284583"/>
              <a:gd name="connsiteX31" fmla="*/ 1415958 w 4807214"/>
              <a:gd name="connsiteY31" fmla="*/ 347636 h 2284583"/>
              <a:gd name="connsiteX32" fmla="*/ 1347378 w 4807214"/>
              <a:gd name="connsiteY32" fmla="*/ 277946 h 2284583"/>
              <a:gd name="connsiteX33" fmla="*/ 941541 w 4807214"/>
              <a:gd name="connsiteY33" fmla="*/ 277946 h 2284583"/>
              <a:gd name="connsiteX34" fmla="*/ 281380 w 4807214"/>
              <a:gd name="connsiteY34" fmla="*/ 939594 h 2284583"/>
              <a:gd name="connsiteX35" fmla="*/ 200213 w 4807214"/>
              <a:gd name="connsiteY35" fmla="*/ 1140258 h 2284583"/>
              <a:gd name="connsiteX36" fmla="*/ 281380 w 4807214"/>
              <a:gd name="connsiteY36" fmla="*/ 1346345 h 2284583"/>
              <a:gd name="connsiteX37" fmla="*/ 941541 w 4807214"/>
              <a:gd name="connsiteY37" fmla="*/ 2007993 h 2284583"/>
              <a:gd name="connsiteX38" fmla="*/ 1141754 w 4807214"/>
              <a:gd name="connsiteY38" fmla="*/ 2089343 h 2284583"/>
              <a:gd name="connsiteX39" fmla="*/ 1141754 w 4807214"/>
              <a:gd name="connsiteY39" fmla="*/ 2284583 h 2284583"/>
              <a:gd name="connsiteX40" fmla="*/ 800851 w 4807214"/>
              <a:gd name="connsiteY40" fmla="*/ 2143576 h 2284583"/>
              <a:gd name="connsiteX41" fmla="*/ 140690 w 4807214"/>
              <a:gd name="connsiteY41" fmla="*/ 1481929 h 2284583"/>
              <a:gd name="connsiteX42" fmla="*/ 0 w 4807214"/>
              <a:gd name="connsiteY42" fmla="*/ 1140258 h 2284583"/>
              <a:gd name="connsiteX43" fmla="*/ 140690 w 4807214"/>
              <a:gd name="connsiteY43" fmla="*/ 798587 h 2284583"/>
              <a:gd name="connsiteX44" fmla="*/ 800851 w 4807214"/>
              <a:gd name="connsiteY44" fmla="*/ 142363 h 2284583"/>
              <a:gd name="connsiteX45" fmla="*/ 1141754 w 4807214"/>
              <a:gd name="connsiteY45" fmla="*/ 0 h 228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807214" h="2284583">
                <a:moveTo>
                  <a:pt x="1141754" y="0"/>
                </a:moveTo>
                <a:cubicBezTo>
                  <a:pt x="1264857" y="0"/>
                  <a:pt x="1387961" y="47454"/>
                  <a:pt x="1482657" y="142363"/>
                </a:cubicBezTo>
                <a:cubicBezTo>
                  <a:pt x="1482657" y="142363"/>
                  <a:pt x="1482657" y="142363"/>
                  <a:pt x="1837912" y="498418"/>
                </a:cubicBezTo>
                <a:lnTo>
                  <a:pt x="1884770" y="545381"/>
                </a:lnTo>
                <a:lnTo>
                  <a:pt x="1887979" y="548595"/>
                </a:lnTo>
                <a:cubicBezTo>
                  <a:pt x="1956761" y="617481"/>
                  <a:pt x="2056809" y="717680"/>
                  <a:pt x="2202332" y="863423"/>
                </a:cubicBezTo>
                <a:cubicBezTo>
                  <a:pt x="2310629" y="971882"/>
                  <a:pt x="2494733" y="971882"/>
                  <a:pt x="2603030" y="863423"/>
                </a:cubicBezTo>
                <a:lnTo>
                  <a:pt x="3068706" y="397045"/>
                </a:lnTo>
                <a:lnTo>
                  <a:pt x="3071483" y="397045"/>
                </a:lnTo>
                <a:lnTo>
                  <a:pt x="3079823" y="388773"/>
                </a:lnTo>
                <a:cubicBezTo>
                  <a:pt x="3146149" y="322986"/>
                  <a:pt x="3227780" y="242017"/>
                  <a:pt x="3328250" y="142363"/>
                </a:cubicBezTo>
                <a:cubicBezTo>
                  <a:pt x="3512275" y="-47454"/>
                  <a:pt x="3820787" y="-47454"/>
                  <a:pt x="4010224" y="142363"/>
                </a:cubicBezTo>
                <a:cubicBezTo>
                  <a:pt x="4010224" y="142363"/>
                  <a:pt x="4010224" y="142363"/>
                  <a:pt x="4665136" y="798587"/>
                </a:cubicBezTo>
                <a:cubicBezTo>
                  <a:pt x="4854574" y="988404"/>
                  <a:pt x="4854574" y="1297535"/>
                  <a:pt x="4665136" y="1481929"/>
                </a:cubicBezTo>
                <a:cubicBezTo>
                  <a:pt x="4665136" y="1481929"/>
                  <a:pt x="4665136" y="1481929"/>
                  <a:pt x="4010224" y="2143576"/>
                </a:cubicBezTo>
                <a:cubicBezTo>
                  <a:pt x="3923624" y="2230350"/>
                  <a:pt x="3809962" y="2279160"/>
                  <a:pt x="3701712" y="2284583"/>
                </a:cubicBezTo>
                <a:cubicBezTo>
                  <a:pt x="3701712" y="2284583"/>
                  <a:pt x="3701712" y="2284583"/>
                  <a:pt x="3701712" y="2089343"/>
                </a:cubicBezTo>
                <a:cubicBezTo>
                  <a:pt x="3761249" y="2078496"/>
                  <a:pt x="3820787" y="2051379"/>
                  <a:pt x="3869499" y="2007993"/>
                </a:cubicBezTo>
                <a:cubicBezTo>
                  <a:pt x="3869499" y="2007993"/>
                  <a:pt x="3869499" y="2007993"/>
                  <a:pt x="4529824" y="1346345"/>
                </a:cubicBezTo>
                <a:cubicBezTo>
                  <a:pt x="4638074" y="1232455"/>
                  <a:pt x="4638074" y="1053485"/>
                  <a:pt x="4529824" y="939594"/>
                </a:cubicBezTo>
                <a:cubicBezTo>
                  <a:pt x="4529824" y="939594"/>
                  <a:pt x="4529824" y="939594"/>
                  <a:pt x="3869499" y="277946"/>
                </a:cubicBezTo>
                <a:cubicBezTo>
                  <a:pt x="3755837" y="169480"/>
                  <a:pt x="3577225" y="169480"/>
                  <a:pt x="3463562" y="277946"/>
                </a:cubicBezTo>
                <a:cubicBezTo>
                  <a:pt x="3463562" y="277946"/>
                  <a:pt x="3463562" y="277946"/>
                  <a:pt x="3073862" y="673851"/>
                </a:cubicBezTo>
                <a:cubicBezTo>
                  <a:pt x="3073862" y="673851"/>
                  <a:pt x="3073862" y="673851"/>
                  <a:pt x="3069465" y="673851"/>
                </a:cubicBezTo>
                <a:lnTo>
                  <a:pt x="3068473" y="673851"/>
                </a:lnTo>
                <a:lnTo>
                  <a:pt x="3022475" y="719918"/>
                </a:lnTo>
                <a:cubicBezTo>
                  <a:pt x="2948078" y="794428"/>
                  <a:pt x="2856512" y="886131"/>
                  <a:pt x="2743816" y="998997"/>
                </a:cubicBezTo>
                <a:cubicBezTo>
                  <a:pt x="2651764" y="1096611"/>
                  <a:pt x="2527222" y="1139995"/>
                  <a:pt x="2402681" y="1139995"/>
                </a:cubicBezTo>
                <a:cubicBezTo>
                  <a:pt x="2278140" y="1139995"/>
                  <a:pt x="2153599" y="1096611"/>
                  <a:pt x="2061547" y="998997"/>
                </a:cubicBezTo>
                <a:cubicBezTo>
                  <a:pt x="2061547" y="998997"/>
                  <a:pt x="2061547" y="998997"/>
                  <a:pt x="1460500" y="397045"/>
                </a:cubicBezTo>
                <a:lnTo>
                  <a:pt x="1464581" y="397045"/>
                </a:lnTo>
                <a:lnTo>
                  <a:pt x="1415958" y="347636"/>
                </a:lnTo>
                <a:cubicBezTo>
                  <a:pt x="1394556" y="325888"/>
                  <a:pt x="1371728" y="302690"/>
                  <a:pt x="1347378" y="277946"/>
                </a:cubicBezTo>
                <a:cubicBezTo>
                  <a:pt x="1233743" y="169480"/>
                  <a:pt x="1049764" y="169480"/>
                  <a:pt x="941541" y="277946"/>
                </a:cubicBezTo>
                <a:cubicBezTo>
                  <a:pt x="941541" y="277946"/>
                  <a:pt x="941541" y="277946"/>
                  <a:pt x="281380" y="939594"/>
                </a:cubicBezTo>
                <a:cubicBezTo>
                  <a:pt x="227268" y="993828"/>
                  <a:pt x="200213" y="1064331"/>
                  <a:pt x="200213" y="1140258"/>
                </a:cubicBezTo>
                <a:cubicBezTo>
                  <a:pt x="200213" y="1221608"/>
                  <a:pt x="227268" y="1292112"/>
                  <a:pt x="281380" y="1346345"/>
                </a:cubicBezTo>
                <a:cubicBezTo>
                  <a:pt x="281380" y="1346345"/>
                  <a:pt x="281380" y="1346345"/>
                  <a:pt x="941541" y="2007993"/>
                </a:cubicBezTo>
                <a:cubicBezTo>
                  <a:pt x="995652" y="2062226"/>
                  <a:pt x="1071409" y="2089343"/>
                  <a:pt x="1141754" y="2089343"/>
                </a:cubicBezTo>
                <a:cubicBezTo>
                  <a:pt x="1141754" y="2089343"/>
                  <a:pt x="1141754" y="2089343"/>
                  <a:pt x="1141754" y="2284583"/>
                </a:cubicBezTo>
                <a:cubicBezTo>
                  <a:pt x="1017297" y="2284583"/>
                  <a:pt x="898252" y="2241196"/>
                  <a:pt x="800851" y="2143576"/>
                </a:cubicBezTo>
                <a:cubicBezTo>
                  <a:pt x="800851" y="2143576"/>
                  <a:pt x="800851" y="2143576"/>
                  <a:pt x="140690" y="1481929"/>
                </a:cubicBezTo>
                <a:cubicBezTo>
                  <a:pt x="54111" y="1395155"/>
                  <a:pt x="0" y="1270418"/>
                  <a:pt x="0" y="1140258"/>
                </a:cubicBezTo>
                <a:cubicBezTo>
                  <a:pt x="0" y="1015521"/>
                  <a:pt x="54111" y="890784"/>
                  <a:pt x="140690" y="798587"/>
                </a:cubicBezTo>
                <a:cubicBezTo>
                  <a:pt x="140690" y="798587"/>
                  <a:pt x="140690" y="798587"/>
                  <a:pt x="800851" y="142363"/>
                </a:cubicBezTo>
                <a:cubicBezTo>
                  <a:pt x="895546" y="47454"/>
                  <a:pt x="1018650" y="0"/>
                  <a:pt x="1141754" y="0"/>
                </a:cubicBezTo>
                <a:close/>
              </a:path>
            </a:pathLst>
          </a:custGeom>
          <a:solidFill>
            <a:schemeClr val="tx2">
              <a:lumMod val="40000"/>
              <a:lumOff val="60000"/>
            </a:schemeClr>
          </a:solidFill>
          <a:ln>
            <a:noFill/>
          </a:ln>
        </p:spPr>
        <p:txBody>
          <a:bodyPr anchor="ctr"/>
          <a:lstStyle/>
          <a:p>
            <a:pPr algn="ctr"/>
            <a:endParaRPr sz="2400" dirty="0">
              <a:latin typeface="Muli Extra Light" panose="020B0604020202020204" charset="0"/>
              <a:ea typeface="字魂35号-经典雅黑" panose="02000000000000000000" pitchFamily="2" charset="-122"/>
              <a:sym typeface="字魂57号-创细黑" panose="00000500000000000000" pitchFamily="2" charset="-122"/>
            </a:endParaRPr>
          </a:p>
        </p:txBody>
      </p:sp>
      <p:sp>
        <p:nvSpPr>
          <p:cNvPr id="3" name="Freeform: Shape 37"/>
          <p:cNvSpPr>
            <a:spLocks/>
          </p:cNvSpPr>
          <p:nvPr/>
        </p:nvSpPr>
        <p:spPr bwMode="auto">
          <a:xfrm rot="16424569" flipV="1">
            <a:off x="5505303" y="2882514"/>
            <a:ext cx="2989875" cy="1420909"/>
          </a:xfrm>
          <a:custGeom>
            <a:avLst/>
            <a:gdLst>
              <a:gd name="connsiteX0" fmla="*/ 1141754 w 4807214"/>
              <a:gd name="connsiteY0" fmla="*/ 0 h 2284583"/>
              <a:gd name="connsiteX1" fmla="*/ 1482657 w 4807214"/>
              <a:gd name="connsiteY1" fmla="*/ 142363 h 2284583"/>
              <a:gd name="connsiteX2" fmla="*/ 1837912 w 4807214"/>
              <a:gd name="connsiteY2" fmla="*/ 498418 h 2284583"/>
              <a:gd name="connsiteX3" fmla="*/ 1884770 w 4807214"/>
              <a:gd name="connsiteY3" fmla="*/ 545381 h 2284583"/>
              <a:gd name="connsiteX4" fmla="*/ 1887979 w 4807214"/>
              <a:gd name="connsiteY4" fmla="*/ 548595 h 2284583"/>
              <a:gd name="connsiteX5" fmla="*/ 2202332 w 4807214"/>
              <a:gd name="connsiteY5" fmla="*/ 863423 h 2284583"/>
              <a:gd name="connsiteX6" fmla="*/ 2603030 w 4807214"/>
              <a:gd name="connsiteY6" fmla="*/ 863423 h 2284583"/>
              <a:gd name="connsiteX7" fmla="*/ 3068706 w 4807214"/>
              <a:gd name="connsiteY7" fmla="*/ 397045 h 2284583"/>
              <a:gd name="connsiteX8" fmla="*/ 3071483 w 4807214"/>
              <a:gd name="connsiteY8" fmla="*/ 397045 h 2284583"/>
              <a:gd name="connsiteX9" fmla="*/ 3079823 w 4807214"/>
              <a:gd name="connsiteY9" fmla="*/ 388773 h 2284583"/>
              <a:gd name="connsiteX10" fmla="*/ 3328250 w 4807214"/>
              <a:gd name="connsiteY10" fmla="*/ 142363 h 2284583"/>
              <a:gd name="connsiteX11" fmla="*/ 4010224 w 4807214"/>
              <a:gd name="connsiteY11" fmla="*/ 142363 h 2284583"/>
              <a:gd name="connsiteX12" fmla="*/ 4665136 w 4807214"/>
              <a:gd name="connsiteY12" fmla="*/ 798587 h 2284583"/>
              <a:gd name="connsiteX13" fmla="*/ 4665136 w 4807214"/>
              <a:gd name="connsiteY13" fmla="*/ 1481929 h 2284583"/>
              <a:gd name="connsiteX14" fmla="*/ 4010224 w 4807214"/>
              <a:gd name="connsiteY14" fmla="*/ 2143576 h 2284583"/>
              <a:gd name="connsiteX15" fmla="*/ 3701712 w 4807214"/>
              <a:gd name="connsiteY15" fmla="*/ 2284583 h 2284583"/>
              <a:gd name="connsiteX16" fmla="*/ 3701712 w 4807214"/>
              <a:gd name="connsiteY16" fmla="*/ 2089343 h 2284583"/>
              <a:gd name="connsiteX17" fmla="*/ 3869499 w 4807214"/>
              <a:gd name="connsiteY17" fmla="*/ 2007993 h 2284583"/>
              <a:gd name="connsiteX18" fmla="*/ 4529824 w 4807214"/>
              <a:gd name="connsiteY18" fmla="*/ 1346345 h 2284583"/>
              <a:gd name="connsiteX19" fmla="*/ 4529824 w 4807214"/>
              <a:gd name="connsiteY19" fmla="*/ 939594 h 2284583"/>
              <a:gd name="connsiteX20" fmla="*/ 3869499 w 4807214"/>
              <a:gd name="connsiteY20" fmla="*/ 277946 h 2284583"/>
              <a:gd name="connsiteX21" fmla="*/ 3463562 w 4807214"/>
              <a:gd name="connsiteY21" fmla="*/ 277946 h 2284583"/>
              <a:gd name="connsiteX22" fmla="*/ 3073862 w 4807214"/>
              <a:gd name="connsiteY22" fmla="*/ 673851 h 2284583"/>
              <a:gd name="connsiteX23" fmla="*/ 3069465 w 4807214"/>
              <a:gd name="connsiteY23" fmla="*/ 673851 h 2284583"/>
              <a:gd name="connsiteX24" fmla="*/ 3068473 w 4807214"/>
              <a:gd name="connsiteY24" fmla="*/ 673851 h 2284583"/>
              <a:gd name="connsiteX25" fmla="*/ 3022475 w 4807214"/>
              <a:gd name="connsiteY25" fmla="*/ 719918 h 2284583"/>
              <a:gd name="connsiteX26" fmla="*/ 2743816 w 4807214"/>
              <a:gd name="connsiteY26" fmla="*/ 998997 h 2284583"/>
              <a:gd name="connsiteX27" fmla="*/ 2402681 w 4807214"/>
              <a:gd name="connsiteY27" fmla="*/ 1139995 h 2284583"/>
              <a:gd name="connsiteX28" fmla="*/ 2061547 w 4807214"/>
              <a:gd name="connsiteY28" fmla="*/ 998997 h 2284583"/>
              <a:gd name="connsiteX29" fmla="*/ 1460500 w 4807214"/>
              <a:gd name="connsiteY29" fmla="*/ 397045 h 2284583"/>
              <a:gd name="connsiteX30" fmla="*/ 1464581 w 4807214"/>
              <a:gd name="connsiteY30" fmla="*/ 397045 h 2284583"/>
              <a:gd name="connsiteX31" fmla="*/ 1415958 w 4807214"/>
              <a:gd name="connsiteY31" fmla="*/ 347636 h 2284583"/>
              <a:gd name="connsiteX32" fmla="*/ 1347378 w 4807214"/>
              <a:gd name="connsiteY32" fmla="*/ 277946 h 2284583"/>
              <a:gd name="connsiteX33" fmla="*/ 941541 w 4807214"/>
              <a:gd name="connsiteY33" fmla="*/ 277946 h 2284583"/>
              <a:gd name="connsiteX34" fmla="*/ 281380 w 4807214"/>
              <a:gd name="connsiteY34" fmla="*/ 939594 h 2284583"/>
              <a:gd name="connsiteX35" fmla="*/ 200213 w 4807214"/>
              <a:gd name="connsiteY35" fmla="*/ 1140258 h 2284583"/>
              <a:gd name="connsiteX36" fmla="*/ 281380 w 4807214"/>
              <a:gd name="connsiteY36" fmla="*/ 1346345 h 2284583"/>
              <a:gd name="connsiteX37" fmla="*/ 941541 w 4807214"/>
              <a:gd name="connsiteY37" fmla="*/ 2007993 h 2284583"/>
              <a:gd name="connsiteX38" fmla="*/ 1141754 w 4807214"/>
              <a:gd name="connsiteY38" fmla="*/ 2089343 h 2284583"/>
              <a:gd name="connsiteX39" fmla="*/ 1141754 w 4807214"/>
              <a:gd name="connsiteY39" fmla="*/ 2284583 h 2284583"/>
              <a:gd name="connsiteX40" fmla="*/ 800851 w 4807214"/>
              <a:gd name="connsiteY40" fmla="*/ 2143576 h 2284583"/>
              <a:gd name="connsiteX41" fmla="*/ 140690 w 4807214"/>
              <a:gd name="connsiteY41" fmla="*/ 1481929 h 2284583"/>
              <a:gd name="connsiteX42" fmla="*/ 0 w 4807214"/>
              <a:gd name="connsiteY42" fmla="*/ 1140258 h 2284583"/>
              <a:gd name="connsiteX43" fmla="*/ 140690 w 4807214"/>
              <a:gd name="connsiteY43" fmla="*/ 798587 h 2284583"/>
              <a:gd name="connsiteX44" fmla="*/ 800851 w 4807214"/>
              <a:gd name="connsiteY44" fmla="*/ 142363 h 2284583"/>
              <a:gd name="connsiteX45" fmla="*/ 1141754 w 4807214"/>
              <a:gd name="connsiteY45" fmla="*/ 0 h 228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807214" h="2284583">
                <a:moveTo>
                  <a:pt x="1141754" y="0"/>
                </a:moveTo>
                <a:cubicBezTo>
                  <a:pt x="1264857" y="0"/>
                  <a:pt x="1387961" y="47454"/>
                  <a:pt x="1482657" y="142363"/>
                </a:cubicBezTo>
                <a:cubicBezTo>
                  <a:pt x="1482657" y="142363"/>
                  <a:pt x="1482657" y="142363"/>
                  <a:pt x="1837912" y="498418"/>
                </a:cubicBezTo>
                <a:lnTo>
                  <a:pt x="1884770" y="545381"/>
                </a:lnTo>
                <a:lnTo>
                  <a:pt x="1887979" y="548595"/>
                </a:lnTo>
                <a:cubicBezTo>
                  <a:pt x="1956761" y="617481"/>
                  <a:pt x="2056809" y="717680"/>
                  <a:pt x="2202332" y="863423"/>
                </a:cubicBezTo>
                <a:cubicBezTo>
                  <a:pt x="2310629" y="971882"/>
                  <a:pt x="2494733" y="971882"/>
                  <a:pt x="2603030" y="863423"/>
                </a:cubicBezTo>
                <a:lnTo>
                  <a:pt x="3068706" y="397045"/>
                </a:lnTo>
                <a:lnTo>
                  <a:pt x="3071483" y="397045"/>
                </a:lnTo>
                <a:lnTo>
                  <a:pt x="3079823" y="388773"/>
                </a:lnTo>
                <a:cubicBezTo>
                  <a:pt x="3146149" y="322986"/>
                  <a:pt x="3227780" y="242017"/>
                  <a:pt x="3328250" y="142363"/>
                </a:cubicBezTo>
                <a:cubicBezTo>
                  <a:pt x="3512275" y="-47454"/>
                  <a:pt x="3820787" y="-47454"/>
                  <a:pt x="4010224" y="142363"/>
                </a:cubicBezTo>
                <a:cubicBezTo>
                  <a:pt x="4010224" y="142363"/>
                  <a:pt x="4010224" y="142363"/>
                  <a:pt x="4665136" y="798587"/>
                </a:cubicBezTo>
                <a:cubicBezTo>
                  <a:pt x="4854574" y="988404"/>
                  <a:pt x="4854574" y="1297535"/>
                  <a:pt x="4665136" y="1481929"/>
                </a:cubicBezTo>
                <a:cubicBezTo>
                  <a:pt x="4665136" y="1481929"/>
                  <a:pt x="4665136" y="1481929"/>
                  <a:pt x="4010224" y="2143576"/>
                </a:cubicBezTo>
                <a:cubicBezTo>
                  <a:pt x="3923624" y="2230350"/>
                  <a:pt x="3809962" y="2279160"/>
                  <a:pt x="3701712" y="2284583"/>
                </a:cubicBezTo>
                <a:cubicBezTo>
                  <a:pt x="3701712" y="2284583"/>
                  <a:pt x="3701712" y="2284583"/>
                  <a:pt x="3701712" y="2089343"/>
                </a:cubicBezTo>
                <a:cubicBezTo>
                  <a:pt x="3761249" y="2078496"/>
                  <a:pt x="3820787" y="2051379"/>
                  <a:pt x="3869499" y="2007993"/>
                </a:cubicBezTo>
                <a:cubicBezTo>
                  <a:pt x="3869499" y="2007993"/>
                  <a:pt x="3869499" y="2007993"/>
                  <a:pt x="4529824" y="1346345"/>
                </a:cubicBezTo>
                <a:cubicBezTo>
                  <a:pt x="4638074" y="1232455"/>
                  <a:pt x="4638074" y="1053485"/>
                  <a:pt x="4529824" y="939594"/>
                </a:cubicBezTo>
                <a:cubicBezTo>
                  <a:pt x="4529824" y="939594"/>
                  <a:pt x="4529824" y="939594"/>
                  <a:pt x="3869499" y="277946"/>
                </a:cubicBezTo>
                <a:cubicBezTo>
                  <a:pt x="3755837" y="169480"/>
                  <a:pt x="3577225" y="169480"/>
                  <a:pt x="3463562" y="277946"/>
                </a:cubicBezTo>
                <a:cubicBezTo>
                  <a:pt x="3463562" y="277946"/>
                  <a:pt x="3463562" y="277946"/>
                  <a:pt x="3073862" y="673851"/>
                </a:cubicBezTo>
                <a:cubicBezTo>
                  <a:pt x="3073862" y="673851"/>
                  <a:pt x="3073862" y="673851"/>
                  <a:pt x="3069465" y="673851"/>
                </a:cubicBezTo>
                <a:lnTo>
                  <a:pt x="3068473" y="673851"/>
                </a:lnTo>
                <a:lnTo>
                  <a:pt x="3022475" y="719918"/>
                </a:lnTo>
                <a:cubicBezTo>
                  <a:pt x="2948078" y="794428"/>
                  <a:pt x="2856512" y="886131"/>
                  <a:pt x="2743816" y="998997"/>
                </a:cubicBezTo>
                <a:cubicBezTo>
                  <a:pt x="2651764" y="1096611"/>
                  <a:pt x="2527222" y="1139995"/>
                  <a:pt x="2402681" y="1139995"/>
                </a:cubicBezTo>
                <a:cubicBezTo>
                  <a:pt x="2278140" y="1139995"/>
                  <a:pt x="2153599" y="1096611"/>
                  <a:pt x="2061547" y="998997"/>
                </a:cubicBezTo>
                <a:cubicBezTo>
                  <a:pt x="2061547" y="998997"/>
                  <a:pt x="2061547" y="998997"/>
                  <a:pt x="1460500" y="397045"/>
                </a:cubicBezTo>
                <a:lnTo>
                  <a:pt x="1464581" y="397045"/>
                </a:lnTo>
                <a:lnTo>
                  <a:pt x="1415958" y="347636"/>
                </a:lnTo>
                <a:cubicBezTo>
                  <a:pt x="1394556" y="325888"/>
                  <a:pt x="1371728" y="302690"/>
                  <a:pt x="1347378" y="277946"/>
                </a:cubicBezTo>
                <a:cubicBezTo>
                  <a:pt x="1233743" y="169480"/>
                  <a:pt x="1049764" y="169480"/>
                  <a:pt x="941541" y="277946"/>
                </a:cubicBezTo>
                <a:cubicBezTo>
                  <a:pt x="941541" y="277946"/>
                  <a:pt x="941541" y="277946"/>
                  <a:pt x="281380" y="939594"/>
                </a:cubicBezTo>
                <a:cubicBezTo>
                  <a:pt x="227268" y="993828"/>
                  <a:pt x="200213" y="1064331"/>
                  <a:pt x="200213" y="1140258"/>
                </a:cubicBezTo>
                <a:cubicBezTo>
                  <a:pt x="200213" y="1221608"/>
                  <a:pt x="227268" y="1292112"/>
                  <a:pt x="281380" y="1346345"/>
                </a:cubicBezTo>
                <a:cubicBezTo>
                  <a:pt x="281380" y="1346345"/>
                  <a:pt x="281380" y="1346345"/>
                  <a:pt x="941541" y="2007993"/>
                </a:cubicBezTo>
                <a:cubicBezTo>
                  <a:pt x="995652" y="2062226"/>
                  <a:pt x="1071409" y="2089343"/>
                  <a:pt x="1141754" y="2089343"/>
                </a:cubicBezTo>
                <a:cubicBezTo>
                  <a:pt x="1141754" y="2089343"/>
                  <a:pt x="1141754" y="2089343"/>
                  <a:pt x="1141754" y="2284583"/>
                </a:cubicBezTo>
                <a:cubicBezTo>
                  <a:pt x="1017297" y="2284583"/>
                  <a:pt x="898252" y="2241196"/>
                  <a:pt x="800851" y="2143576"/>
                </a:cubicBezTo>
                <a:cubicBezTo>
                  <a:pt x="800851" y="2143576"/>
                  <a:pt x="800851" y="2143576"/>
                  <a:pt x="140690" y="1481929"/>
                </a:cubicBezTo>
                <a:cubicBezTo>
                  <a:pt x="54111" y="1395155"/>
                  <a:pt x="0" y="1270418"/>
                  <a:pt x="0" y="1140258"/>
                </a:cubicBezTo>
                <a:cubicBezTo>
                  <a:pt x="0" y="1015521"/>
                  <a:pt x="54111" y="890784"/>
                  <a:pt x="140690" y="798587"/>
                </a:cubicBezTo>
                <a:cubicBezTo>
                  <a:pt x="140690" y="798587"/>
                  <a:pt x="140690" y="798587"/>
                  <a:pt x="800851" y="142363"/>
                </a:cubicBezTo>
                <a:cubicBezTo>
                  <a:pt x="895546" y="47454"/>
                  <a:pt x="1018650" y="0"/>
                  <a:pt x="1141754" y="0"/>
                </a:cubicBezTo>
                <a:close/>
              </a:path>
            </a:pathLst>
          </a:custGeom>
          <a:solidFill>
            <a:schemeClr val="tx2">
              <a:lumMod val="40000"/>
              <a:lumOff val="60000"/>
            </a:schemeClr>
          </a:solidFill>
          <a:ln>
            <a:noFill/>
          </a:ln>
        </p:spPr>
        <p:txBody>
          <a:bodyPr anchor="ctr"/>
          <a:lstStyle/>
          <a:p>
            <a:pPr algn="ctr"/>
            <a:endParaRPr sz="2400" dirty="0">
              <a:latin typeface="Muli Extra Light" panose="020B0604020202020204" charset="0"/>
              <a:ea typeface="字魂35号-经典雅黑" panose="02000000000000000000" pitchFamily="2" charset="-122"/>
              <a:sym typeface="字魂57号-创细黑" panose="00000500000000000000" pitchFamily="2" charset="-122"/>
            </a:endParaRPr>
          </a:p>
        </p:txBody>
      </p:sp>
      <p:sp>
        <p:nvSpPr>
          <p:cNvPr id="4" name="Oval 42"/>
          <p:cNvSpPr/>
          <p:nvPr/>
        </p:nvSpPr>
        <p:spPr>
          <a:xfrm>
            <a:off x="5448374" y="3231092"/>
            <a:ext cx="903319" cy="903317"/>
          </a:xfrm>
          <a:prstGeom prst="ellipse">
            <a:avLst/>
          </a:prstGeom>
          <a:solidFill>
            <a:schemeClr val="bg1">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dirty="0">
              <a:latin typeface="Muli Extra Light" panose="020B0604020202020204" charset="0"/>
              <a:ea typeface="字魂35号-经典雅黑" panose="02000000000000000000" pitchFamily="2" charset="-122"/>
              <a:sym typeface="字魂57号-创细黑" panose="00000500000000000000" pitchFamily="2" charset="-122"/>
            </a:endParaRPr>
          </a:p>
        </p:txBody>
      </p:sp>
      <p:sp>
        <p:nvSpPr>
          <p:cNvPr id="5" name="TextBox 4"/>
          <p:cNvSpPr txBox="1"/>
          <p:nvPr/>
        </p:nvSpPr>
        <p:spPr>
          <a:xfrm>
            <a:off x="5574734" y="3498084"/>
            <a:ext cx="697627" cy="369332"/>
          </a:xfrm>
          <a:prstGeom prst="rect">
            <a:avLst/>
          </a:prstGeom>
          <a:noFill/>
        </p:spPr>
        <p:txBody>
          <a:bodyPr wrap="none" rtlCol="0">
            <a:spAutoFit/>
          </a:bodyPr>
          <a:lstStyle/>
          <a:p>
            <a:r>
              <a:rPr lang="en-US" dirty="0" smtClean="0">
                <a:latin typeface="Muli Extra Light" panose="020B0604020202020204" charset="0"/>
              </a:rPr>
              <a:t>2019</a:t>
            </a:r>
            <a:endParaRPr lang="en-US" dirty="0">
              <a:latin typeface="Muli Extra Light" panose="020B0604020202020204" charset="0"/>
            </a:endParaRPr>
          </a:p>
        </p:txBody>
      </p:sp>
      <p:pic>
        <p:nvPicPr>
          <p:cNvPr id="6" name="Picture Placeholder 45">
            <a:extLst>
              <a:ext uri="{FF2B5EF4-FFF2-40B4-BE49-F238E27FC236}">
                <a16:creationId xmlns:a16="http://schemas.microsoft.com/office/drawing/2014/main" id="{7ECA258A-AA24-4206-923D-264AFFEE7671}"/>
              </a:ext>
            </a:extLst>
          </p:cNvPr>
          <p:cNvPicPr>
            <a:picLocks noChangeAspect="1"/>
          </p:cNvPicPr>
          <p:nvPr/>
        </p:nvPicPr>
        <p:blipFill>
          <a:blip r:embed="rId2"/>
          <a:srcRect l="16800" r="16800"/>
          <a:stretch>
            <a:fillRect/>
          </a:stretch>
        </p:blipFill>
        <p:spPr>
          <a:xfrm>
            <a:off x="4493291" y="2572230"/>
            <a:ext cx="854859" cy="854859"/>
          </a:xfrm>
          <a:prstGeom prst="ellipse">
            <a:avLst/>
          </a:prstGeom>
        </p:spPr>
      </p:pic>
      <p:sp>
        <p:nvSpPr>
          <p:cNvPr id="7" name="Rectangle 6"/>
          <p:cNvSpPr/>
          <p:nvPr/>
        </p:nvSpPr>
        <p:spPr>
          <a:xfrm>
            <a:off x="1347392" y="111595"/>
            <a:ext cx="10456739" cy="1477328"/>
          </a:xfrm>
          <a:prstGeom prst="rect">
            <a:avLst/>
          </a:prstGeom>
        </p:spPr>
        <p:txBody>
          <a:bodyPr wrap="square">
            <a:spAutoFit/>
          </a:bodyPr>
          <a:lstStyle/>
          <a:p>
            <a:r>
              <a:rPr lang="en-US" sz="4500" i="1" dirty="0" smtClean="0">
                <a:solidFill>
                  <a:srgbClr val="161110"/>
                </a:solidFill>
                <a:latin typeface="Muli Extra Light" panose="020B0604020202020204" charset="0"/>
              </a:rPr>
              <a:t>II. </a:t>
            </a:r>
            <a:r>
              <a:rPr lang="en-US" sz="4500" i="1" dirty="0" err="1" smtClean="0">
                <a:solidFill>
                  <a:srgbClr val="161110"/>
                </a:solidFill>
                <a:latin typeface="Muli Extra Light" panose="020B0604020202020204" charset="0"/>
              </a:rPr>
              <a:t>Hiểu</a:t>
            </a:r>
            <a:r>
              <a:rPr lang="en-US" sz="4500" i="1" dirty="0" smtClean="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biết</a:t>
            </a:r>
            <a:r>
              <a:rPr lang="en-US" sz="4500" i="1" dirty="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về</a:t>
            </a:r>
            <a:r>
              <a:rPr lang="en-US" sz="4500" i="1" dirty="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các</a:t>
            </a:r>
            <a:r>
              <a:rPr lang="en-US" sz="4500" i="1" dirty="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nước</a:t>
            </a:r>
            <a:r>
              <a:rPr lang="en-US" sz="4500" i="1" dirty="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xã</a:t>
            </a:r>
            <a:r>
              <a:rPr lang="en-US" sz="4500" i="1" dirty="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hội</a:t>
            </a:r>
            <a:r>
              <a:rPr lang="en-US" sz="4500" i="1" dirty="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chủ</a:t>
            </a:r>
            <a:r>
              <a:rPr lang="en-US" sz="4500" i="1" dirty="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nghĩa</a:t>
            </a:r>
            <a:r>
              <a:rPr lang="en-US" sz="4500" i="1" dirty="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trên</a:t>
            </a:r>
            <a:r>
              <a:rPr lang="en-US" sz="4500" i="1" dirty="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thế</a:t>
            </a:r>
            <a:r>
              <a:rPr lang="en-US" sz="4500" i="1" dirty="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giới</a:t>
            </a:r>
            <a:r>
              <a:rPr lang="en-US" sz="4500" i="1" dirty="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hiện</a:t>
            </a:r>
            <a:r>
              <a:rPr lang="en-US" sz="4500" i="1" dirty="0">
                <a:solidFill>
                  <a:srgbClr val="161110"/>
                </a:solidFill>
                <a:latin typeface="Muli Extra Light" panose="020B0604020202020204" charset="0"/>
              </a:rPr>
              <a:t> nay</a:t>
            </a:r>
          </a:p>
        </p:txBody>
      </p:sp>
      <p:pic>
        <p:nvPicPr>
          <p:cNvPr id="8" name="Picture Placeholder 50">
            <a:extLst>
              <a:ext uri="{FF2B5EF4-FFF2-40B4-BE49-F238E27FC236}">
                <a16:creationId xmlns:a16="http://schemas.microsoft.com/office/drawing/2014/main" id="{96656755-0E40-487A-9AEA-E9CCCCBE2FA8}"/>
              </a:ext>
            </a:extLst>
          </p:cNvPr>
          <p:cNvPicPr>
            <a:picLocks noChangeAspect="1"/>
          </p:cNvPicPr>
          <p:nvPr/>
        </p:nvPicPr>
        <p:blipFill>
          <a:blip r:embed="rId3"/>
          <a:srcRect l="16800" r="16800"/>
          <a:stretch>
            <a:fillRect/>
          </a:stretch>
        </p:blipFill>
        <p:spPr>
          <a:xfrm>
            <a:off x="6438501" y="2572230"/>
            <a:ext cx="867669" cy="867669"/>
          </a:xfrm>
          <a:prstGeom prst="ellipse">
            <a:avLst/>
          </a:prstGeom>
        </p:spPr>
      </p:pic>
      <p:pic>
        <p:nvPicPr>
          <p:cNvPr id="9" name="Picture Placeholder 53">
            <a:extLst>
              <a:ext uri="{FF2B5EF4-FFF2-40B4-BE49-F238E27FC236}">
                <a16:creationId xmlns:a16="http://schemas.microsoft.com/office/drawing/2014/main" id="{82ECF960-8618-4DE2-9E71-C721310EE1BF}"/>
              </a:ext>
            </a:extLst>
          </p:cNvPr>
          <p:cNvPicPr>
            <a:picLocks noChangeAspect="1"/>
          </p:cNvPicPr>
          <p:nvPr/>
        </p:nvPicPr>
        <p:blipFill rotWithShape="1">
          <a:blip r:embed="rId4"/>
          <a:srcRect l="3056" t="110" r="30544" b="-110"/>
          <a:stretch/>
        </p:blipFill>
        <p:spPr>
          <a:xfrm>
            <a:off x="6420602" y="3791258"/>
            <a:ext cx="854773" cy="8547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Placeholder 47">
            <a:extLst>
              <a:ext uri="{FF2B5EF4-FFF2-40B4-BE49-F238E27FC236}">
                <a16:creationId xmlns:a16="http://schemas.microsoft.com/office/drawing/2014/main" id="{600DE939-D18A-4BE1-BC88-E2325C109748}"/>
              </a:ext>
            </a:extLst>
          </p:cNvPr>
          <p:cNvPicPr>
            <a:picLocks noChangeAspect="1"/>
          </p:cNvPicPr>
          <p:nvPr/>
        </p:nvPicPr>
        <p:blipFill rotWithShape="1">
          <a:blip r:embed="rId5"/>
          <a:srcRect l="133" t="-788" r="49467" b="788"/>
          <a:stretch/>
        </p:blipFill>
        <p:spPr>
          <a:xfrm>
            <a:off x="4444391" y="3799118"/>
            <a:ext cx="858079" cy="858079"/>
          </a:xfrm>
          <a:prstGeom prst="ellipse">
            <a:avLst/>
          </a:prstGeom>
        </p:spPr>
      </p:pic>
      <p:sp>
        <p:nvSpPr>
          <p:cNvPr id="11" name="Rectangle 10"/>
          <p:cNvSpPr/>
          <p:nvPr/>
        </p:nvSpPr>
        <p:spPr>
          <a:xfrm>
            <a:off x="1253629" y="1887077"/>
            <a:ext cx="3188898" cy="830997"/>
          </a:xfrm>
          <a:prstGeom prst="rect">
            <a:avLst/>
          </a:prstGeom>
        </p:spPr>
        <p:txBody>
          <a:bodyPr wrap="square">
            <a:spAutoFit/>
          </a:bodyPr>
          <a:lstStyle/>
          <a:p>
            <a:r>
              <a:rPr lang="en-US" sz="2400" dirty="0" err="1">
                <a:latin typeface="Muli Extra Light" panose="020B0604020202020204" charset="0"/>
              </a:rPr>
              <a:t>Cộng</a:t>
            </a:r>
            <a:r>
              <a:rPr lang="en-US" sz="2400" dirty="0">
                <a:latin typeface="Muli Extra Light" panose="020B0604020202020204" charset="0"/>
              </a:rPr>
              <a:t> </a:t>
            </a:r>
            <a:r>
              <a:rPr lang="en-US" sz="2400" dirty="0" err="1">
                <a:latin typeface="Muli Extra Light" panose="020B0604020202020204" charset="0"/>
              </a:rPr>
              <a:t>hòa</a:t>
            </a:r>
            <a:r>
              <a:rPr lang="en-US" sz="2400" dirty="0">
                <a:latin typeface="Muli Extra Light" panose="020B0604020202020204" charset="0"/>
              </a:rPr>
              <a:t> </a:t>
            </a:r>
            <a:r>
              <a:rPr lang="en-US" sz="2400" dirty="0" err="1">
                <a:latin typeface="Muli Extra Light" panose="020B0604020202020204" charset="0"/>
              </a:rPr>
              <a:t>Xã</a:t>
            </a:r>
            <a:r>
              <a:rPr lang="en-US" sz="2400" dirty="0">
                <a:latin typeface="Muli Extra Light" panose="020B0604020202020204" charset="0"/>
              </a:rPr>
              <a:t> </a:t>
            </a:r>
            <a:r>
              <a:rPr lang="en-US" sz="2400" dirty="0" err="1">
                <a:latin typeface="Muli Extra Light" panose="020B0604020202020204" charset="0"/>
              </a:rPr>
              <a:t>hội</a:t>
            </a:r>
            <a:r>
              <a:rPr lang="en-US" sz="2400" dirty="0">
                <a:latin typeface="Muli Extra Light" panose="020B0604020202020204" charset="0"/>
              </a:rPr>
              <a:t> </a:t>
            </a:r>
            <a:r>
              <a:rPr lang="en-US" sz="2400" dirty="0" err="1">
                <a:latin typeface="Muli Extra Light" panose="020B0604020202020204" charset="0"/>
              </a:rPr>
              <a:t>chủ</a:t>
            </a:r>
            <a:r>
              <a:rPr lang="en-US" sz="2400" dirty="0">
                <a:latin typeface="Muli Extra Light" panose="020B0604020202020204" charset="0"/>
              </a:rPr>
              <a:t> </a:t>
            </a:r>
            <a:r>
              <a:rPr lang="en-US" sz="2400" dirty="0" err="1">
                <a:latin typeface="Muli Extra Light" panose="020B0604020202020204" charset="0"/>
              </a:rPr>
              <a:t>nghĩa</a:t>
            </a:r>
            <a:r>
              <a:rPr lang="en-US" sz="2400" dirty="0">
                <a:latin typeface="Muli Extra Light" panose="020B0604020202020204" charset="0"/>
              </a:rPr>
              <a:t> </a:t>
            </a:r>
            <a:r>
              <a:rPr lang="en-US" sz="2400" dirty="0" err="1">
                <a:latin typeface="Muli Extra Light" panose="020B0604020202020204" charset="0"/>
              </a:rPr>
              <a:t>Việt</a:t>
            </a:r>
            <a:r>
              <a:rPr lang="en-US" sz="2400" dirty="0">
                <a:latin typeface="Muli Extra Light" panose="020B0604020202020204" charset="0"/>
              </a:rPr>
              <a:t> Nam</a:t>
            </a:r>
          </a:p>
        </p:txBody>
      </p:sp>
      <p:sp>
        <p:nvSpPr>
          <p:cNvPr id="12" name="Rectangle 11"/>
          <p:cNvSpPr/>
          <p:nvPr/>
        </p:nvSpPr>
        <p:spPr>
          <a:xfrm>
            <a:off x="1244493" y="2594963"/>
            <a:ext cx="2570253" cy="369332"/>
          </a:xfrm>
          <a:prstGeom prst="rect">
            <a:avLst/>
          </a:prstGeom>
        </p:spPr>
        <p:txBody>
          <a:bodyPr wrap="square">
            <a:spAutoFit/>
          </a:bodyPr>
          <a:lstStyle/>
          <a:p>
            <a:r>
              <a:rPr lang="en-US" dirty="0">
                <a:solidFill>
                  <a:schemeClr val="bg1">
                    <a:lumMod val="10000"/>
                  </a:schemeClr>
                </a:solidFill>
                <a:latin typeface="Muli Extra Light" panose="020B0604020202020204" charset="0"/>
                <a:cs typeface="Times New Roman" panose="02020603050405020304" pitchFamily="18" charset="0"/>
              </a:rPr>
              <a:t>T</a:t>
            </a:r>
            <a:r>
              <a:rPr lang="vi-VN" dirty="0">
                <a:solidFill>
                  <a:schemeClr val="bg1">
                    <a:lumMod val="10000"/>
                  </a:schemeClr>
                </a:solidFill>
                <a:latin typeface="Muli Extra Light" panose="020B0604020202020204" charset="0"/>
                <a:cs typeface="Times New Roman" panose="02020603050405020304" pitchFamily="18" charset="0"/>
              </a:rPr>
              <a:t>ư tưởng Hồ Chí Minh</a:t>
            </a:r>
            <a:endParaRPr lang="en-US" dirty="0">
              <a:solidFill>
                <a:schemeClr val="bg1">
                  <a:lumMod val="10000"/>
                </a:schemeClr>
              </a:solidFill>
              <a:latin typeface="Muli Extra Light" panose="020B0604020202020204" charset="0"/>
              <a:cs typeface="Times New Roman" panose="02020603050405020304" pitchFamily="18" charset="0"/>
            </a:endParaRPr>
          </a:p>
        </p:txBody>
      </p:sp>
      <p:sp>
        <p:nvSpPr>
          <p:cNvPr id="13" name="Rectangle 12"/>
          <p:cNvSpPr/>
          <p:nvPr/>
        </p:nvSpPr>
        <p:spPr>
          <a:xfrm>
            <a:off x="1929305" y="4472531"/>
            <a:ext cx="2337499" cy="461665"/>
          </a:xfrm>
          <a:prstGeom prst="rect">
            <a:avLst/>
          </a:prstGeom>
        </p:spPr>
        <p:txBody>
          <a:bodyPr wrap="none">
            <a:spAutoFit/>
          </a:bodyPr>
          <a:lstStyle/>
          <a:p>
            <a:r>
              <a:rPr lang="en-US" sz="2400" dirty="0" err="1">
                <a:latin typeface="Muli Extra Light" panose="020B0604020202020204" charset="0"/>
              </a:rPr>
              <a:t>Cộng</a:t>
            </a:r>
            <a:r>
              <a:rPr lang="en-US" sz="2400" dirty="0">
                <a:latin typeface="Muli Extra Light" panose="020B0604020202020204" charset="0"/>
              </a:rPr>
              <a:t> </a:t>
            </a:r>
            <a:r>
              <a:rPr lang="en-US" sz="2400" dirty="0" err="1">
                <a:latin typeface="Muli Extra Light" panose="020B0604020202020204" charset="0"/>
              </a:rPr>
              <a:t>hòa</a:t>
            </a:r>
            <a:r>
              <a:rPr lang="en-US" sz="2400" dirty="0">
                <a:latin typeface="Muli Extra Light" panose="020B0604020202020204" charset="0"/>
              </a:rPr>
              <a:t> Cuba</a:t>
            </a:r>
          </a:p>
        </p:txBody>
      </p:sp>
      <p:sp>
        <p:nvSpPr>
          <p:cNvPr id="14" name="Rectangle 13"/>
          <p:cNvSpPr/>
          <p:nvPr/>
        </p:nvSpPr>
        <p:spPr>
          <a:xfrm>
            <a:off x="1935287" y="4880150"/>
            <a:ext cx="2385531" cy="646331"/>
          </a:xfrm>
          <a:prstGeom prst="rect">
            <a:avLst/>
          </a:prstGeom>
        </p:spPr>
        <p:txBody>
          <a:bodyPr wrap="square">
            <a:spAutoFit/>
          </a:bodyPr>
          <a:lstStyle/>
          <a:p>
            <a:r>
              <a:rPr lang="vi-VN" dirty="0">
                <a:solidFill>
                  <a:schemeClr val="bg1">
                    <a:lumMod val="10000"/>
                  </a:schemeClr>
                </a:solidFill>
                <a:latin typeface="Muli Extra Light" panose="020B0604020202020204" charset="0"/>
                <a:cs typeface="Times New Roman" panose="02020603050405020304" pitchFamily="18" charset="0"/>
              </a:rPr>
              <a:t>Đường lối chính trị của Fidel Castro</a:t>
            </a:r>
            <a:endParaRPr lang="en-US" dirty="0">
              <a:solidFill>
                <a:schemeClr val="bg1">
                  <a:lumMod val="10000"/>
                </a:schemeClr>
              </a:solidFill>
              <a:latin typeface="Muli Extra Light" panose="020B0604020202020204" charset="0"/>
              <a:cs typeface="Times New Roman" panose="02020603050405020304" pitchFamily="18" charset="0"/>
            </a:endParaRPr>
          </a:p>
        </p:txBody>
      </p:sp>
      <p:sp>
        <p:nvSpPr>
          <p:cNvPr id="15" name="Rectangle 14"/>
          <p:cNvSpPr/>
          <p:nvPr/>
        </p:nvSpPr>
        <p:spPr>
          <a:xfrm>
            <a:off x="7634132" y="4472531"/>
            <a:ext cx="4467890" cy="461665"/>
          </a:xfrm>
          <a:prstGeom prst="rect">
            <a:avLst/>
          </a:prstGeom>
        </p:spPr>
        <p:txBody>
          <a:bodyPr wrap="none">
            <a:spAutoFit/>
          </a:bodyPr>
          <a:lstStyle/>
          <a:p>
            <a:r>
              <a:rPr lang="en-US" sz="2400" dirty="0" err="1">
                <a:latin typeface="Muli Extra Light" panose="020B0604020202020204" charset="0"/>
              </a:rPr>
              <a:t>Cộng</a:t>
            </a:r>
            <a:r>
              <a:rPr lang="en-US" sz="2400" dirty="0">
                <a:latin typeface="Muli Extra Light" panose="020B0604020202020204" charset="0"/>
              </a:rPr>
              <a:t> </a:t>
            </a:r>
            <a:r>
              <a:rPr lang="en-US" sz="2400" dirty="0" err="1">
                <a:latin typeface="Muli Extra Light" panose="020B0604020202020204" charset="0"/>
              </a:rPr>
              <a:t>hòa</a:t>
            </a:r>
            <a:r>
              <a:rPr lang="en-US" sz="2400" dirty="0">
                <a:latin typeface="Muli Extra Light" panose="020B0604020202020204" charset="0"/>
              </a:rPr>
              <a:t> </a:t>
            </a:r>
            <a:r>
              <a:rPr lang="en-US" sz="2400" dirty="0" err="1">
                <a:latin typeface="Muli Extra Light" panose="020B0604020202020204" charset="0"/>
              </a:rPr>
              <a:t>Nhân</a:t>
            </a:r>
            <a:r>
              <a:rPr lang="en-US" sz="2400" dirty="0">
                <a:latin typeface="Muli Extra Light" panose="020B0604020202020204" charset="0"/>
              </a:rPr>
              <a:t> </a:t>
            </a:r>
            <a:r>
              <a:rPr lang="en-US" sz="2400" dirty="0" err="1">
                <a:latin typeface="Muli Extra Light" panose="020B0604020202020204" charset="0"/>
              </a:rPr>
              <a:t>dân</a:t>
            </a:r>
            <a:r>
              <a:rPr lang="en-US" sz="2400" dirty="0">
                <a:latin typeface="Muli Extra Light" panose="020B0604020202020204" charset="0"/>
              </a:rPr>
              <a:t> </a:t>
            </a:r>
            <a:r>
              <a:rPr lang="en-US" sz="2400" dirty="0" err="1">
                <a:latin typeface="Muli Extra Light" panose="020B0604020202020204" charset="0"/>
              </a:rPr>
              <a:t>Trung</a:t>
            </a:r>
            <a:r>
              <a:rPr lang="en-US" sz="2400" dirty="0">
                <a:latin typeface="Muli Extra Light" panose="020B0604020202020204" charset="0"/>
              </a:rPr>
              <a:t> </a:t>
            </a:r>
            <a:r>
              <a:rPr lang="en-US" sz="2400" dirty="0" err="1">
                <a:latin typeface="Muli Extra Light" panose="020B0604020202020204" charset="0"/>
              </a:rPr>
              <a:t>Hoa</a:t>
            </a:r>
            <a:endParaRPr lang="en-US" sz="2400" dirty="0">
              <a:latin typeface="Muli Extra Light" panose="020B0604020202020204" charset="0"/>
            </a:endParaRPr>
          </a:p>
        </p:txBody>
      </p:sp>
      <p:sp>
        <p:nvSpPr>
          <p:cNvPr id="16" name="Rectangle 15"/>
          <p:cNvSpPr/>
          <p:nvPr/>
        </p:nvSpPr>
        <p:spPr>
          <a:xfrm>
            <a:off x="7634132" y="4884129"/>
            <a:ext cx="3903300" cy="646331"/>
          </a:xfrm>
          <a:prstGeom prst="rect">
            <a:avLst/>
          </a:prstGeom>
        </p:spPr>
        <p:txBody>
          <a:bodyPr wrap="square">
            <a:spAutoFit/>
          </a:bodyPr>
          <a:lstStyle/>
          <a:p>
            <a:r>
              <a:rPr lang="en-US" dirty="0">
                <a:solidFill>
                  <a:schemeClr val="bg1">
                    <a:lumMod val="10000"/>
                  </a:schemeClr>
                </a:solidFill>
                <a:latin typeface="Muli Extra Light" panose="020B0604020202020204" charset="0"/>
                <a:cs typeface="Times New Roman" panose="02020603050405020304" pitchFamily="18" charset="0"/>
              </a:rPr>
              <a:t>T</a:t>
            </a:r>
            <a:r>
              <a:rPr lang="vi-VN" dirty="0">
                <a:solidFill>
                  <a:schemeClr val="bg1">
                    <a:lumMod val="10000"/>
                  </a:schemeClr>
                </a:solidFill>
                <a:latin typeface="Muli Extra Light" panose="020B0604020202020204" charset="0"/>
                <a:cs typeface="Times New Roman" panose="02020603050405020304" pitchFamily="18" charset="0"/>
              </a:rPr>
              <a:t>ư tưởng Mao Trạch Đông và tư tưởng Tập Cận Bình</a:t>
            </a:r>
          </a:p>
        </p:txBody>
      </p:sp>
      <p:sp>
        <p:nvSpPr>
          <p:cNvPr id="17" name="Rectangle 16"/>
          <p:cNvSpPr/>
          <p:nvPr/>
        </p:nvSpPr>
        <p:spPr>
          <a:xfrm>
            <a:off x="7751114" y="1910384"/>
            <a:ext cx="4174186" cy="830997"/>
          </a:xfrm>
          <a:prstGeom prst="rect">
            <a:avLst/>
          </a:prstGeom>
        </p:spPr>
        <p:txBody>
          <a:bodyPr wrap="square">
            <a:spAutoFit/>
          </a:bodyPr>
          <a:lstStyle/>
          <a:p>
            <a:r>
              <a:rPr lang="en-US" sz="2400" dirty="0" err="1">
                <a:latin typeface="Muli Extra Light" panose="020B0604020202020204" charset="0"/>
              </a:rPr>
              <a:t>Cộng</a:t>
            </a:r>
            <a:r>
              <a:rPr lang="en-US" sz="2400" dirty="0">
                <a:latin typeface="Muli Extra Light" panose="020B0604020202020204" charset="0"/>
              </a:rPr>
              <a:t> </a:t>
            </a:r>
            <a:r>
              <a:rPr lang="en-US" sz="2400" dirty="0" err="1">
                <a:latin typeface="Muli Extra Light" panose="020B0604020202020204" charset="0"/>
              </a:rPr>
              <a:t>hoà</a:t>
            </a:r>
            <a:r>
              <a:rPr lang="en-US" sz="2400" dirty="0">
                <a:latin typeface="Muli Extra Light" panose="020B0604020202020204" charset="0"/>
              </a:rPr>
              <a:t> </a:t>
            </a:r>
            <a:r>
              <a:rPr lang="en-US" sz="2400" dirty="0" err="1">
                <a:latin typeface="Muli Extra Light" panose="020B0604020202020204" charset="0"/>
              </a:rPr>
              <a:t>Dân</a:t>
            </a:r>
            <a:r>
              <a:rPr lang="en-US" sz="2400" dirty="0">
                <a:latin typeface="Muli Extra Light" panose="020B0604020202020204" charset="0"/>
              </a:rPr>
              <a:t> </a:t>
            </a:r>
            <a:r>
              <a:rPr lang="en-US" sz="2400" dirty="0" err="1">
                <a:latin typeface="Muli Extra Light" panose="020B0604020202020204" charset="0"/>
              </a:rPr>
              <a:t>chủ</a:t>
            </a:r>
            <a:r>
              <a:rPr lang="en-US" sz="2400" dirty="0">
                <a:latin typeface="Muli Extra Light" panose="020B0604020202020204" charset="0"/>
              </a:rPr>
              <a:t> </a:t>
            </a:r>
            <a:r>
              <a:rPr lang="en-US" sz="2400" dirty="0" err="1">
                <a:latin typeface="Muli Extra Light" panose="020B0604020202020204" charset="0"/>
              </a:rPr>
              <a:t>Nhân</a:t>
            </a:r>
            <a:r>
              <a:rPr lang="en-US" sz="2400" dirty="0">
                <a:latin typeface="Muli Extra Light" panose="020B0604020202020204" charset="0"/>
              </a:rPr>
              <a:t> </a:t>
            </a:r>
            <a:r>
              <a:rPr lang="en-US" sz="2400" dirty="0" err="1">
                <a:latin typeface="Muli Extra Light" panose="020B0604020202020204" charset="0"/>
              </a:rPr>
              <a:t>dân</a:t>
            </a:r>
            <a:r>
              <a:rPr lang="en-US" sz="2400" dirty="0">
                <a:latin typeface="Muli Extra Light" panose="020B0604020202020204" charset="0"/>
              </a:rPr>
              <a:t> </a:t>
            </a:r>
            <a:r>
              <a:rPr lang="en-US" sz="2400" dirty="0" err="1">
                <a:latin typeface="Muli Extra Light" panose="020B0604020202020204" charset="0"/>
              </a:rPr>
              <a:t>Lào</a:t>
            </a:r>
            <a:r>
              <a:rPr lang="en-US" sz="2400" dirty="0">
                <a:latin typeface="Muli Extra Light" panose="020B0604020202020204" charset="0"/>
              </a:rPr>
              <a:t> </a:t>
            </a:r>
          </a:p>
        </p:txBody>
      </p:sp>
      <p:sp>
        <p:nvSpPr>
          <p:cNvPr id="18" name="Rectangle 17"/>
          <p:cNvSpPr/>
          <p:nvPr/>
        </p:nvSpPr>
        <p:spPr>
          <a:xfrm>
            <a:off x="7693180" y="2670181"/>
            <a:ext cx="3729547" cy="369332"/>
          </a:xfrm>
          <a:prstGeom prst="rect">
            <a:avLst/>
          </a:prstGeom>
        </p:spPr>
        <p:txBody>
          <a:bodyPr wrap="none">
            <a:spAutoFit/>
          </a:bodyPr>
          <a:lstStyle/>
          <a:p>
            <a:r>
              <a:rPr lang="vi-VN" dirty="0">
                <a:solidFill>
                  <a:schemeClr val="bg1">
                    <a:lumMod val="10000"/>
                  </a:schemeClr>
                </a:solidFill>
                <a:latin typeface="Muli Extra Light" panose="020B0604020202020204" charset="0"/>
                <a:cs typeface="Times New Roman" panose="02020603050405020304" pitchFamily="18" charset="0"/>
              </a:rPr>
              <a:t> </a:t>
            </a:r>
            <a:r>
              <a:rPr lang="en-US" dirty="0">
                <a:solidFill>
                  <a:schemeClr val="bg1">
                    <a:lumMod val="10000"/>
                  </a:schemeClr>
                </a:solidFill>
                <a:latin typeface="Muli Extra Light" panose="020B0604020202020204" charset="0"/>
                <a:cs typeface="Times New Roman" panose="02020603050405020304" pitchFamily="18" charset="0"/>
              </a:rPr>
              <a:t>T</a:t>
            </a:r>
            <a:r>
              <a:rPr lang="vi-VN" dirty="0">
                <a:solidFill>
                  <a:schemeClr val="bg1">
                    <a:lumMod val="10000"/>
                  </a:schemeClr>
                </a:solidFill>
                <a:latin typeface="Muli Extra Light" panose="020B0604020202020204" charset="0"/>
                <a:cs typeface="Times New Roman" panose="02020603050405020304" pitchFamily="18" charset="0"/>
              </a:rPr>
              <a:t>ư tưởng Kaysone</a:t>
            </a:r>
            <a:r>
              <a:rPr lang="en-US" dirty="0">
                <a:solidFill>
                  <a:schemeClr val="bg1">
                    <a:lumMod val="10000"/>
                  </a:schemeClr>
                </a:solidFill>
                <a:latin typeface="Muli Extra Light" panose="020B0604020202020204" charset="0"/>
                <a:cs typeface="Times New Roman" panose="02020603050405020304" pitchFamily="18" charset="0"/>
              </a:rPr>
              <a:t> </a:t>
            </a:r>
            <a:r>
              <a:rPr lang="vi-VN" dirty="0">
                <a:solidFill>
                  <a:schemeClr val="bg1">
                    <a:lumMod val="10000"/>
                  </a:schemeClr>
                </a:solidFill>
                <a:latin typeface="Muli Extra Light" panose="020B0604020202020204" charset="0"/>
                <a:cs typeface="Times New Roman" panose="02020603050405020304" pitchFamily="18" charset="0"/>
              </a:rPr>
              <a:t>Phomvihane</a:t>
            </a:r>
            <a:r>
              <a:rPr lang="en-US" dirty="0">
                <a:solidFill>
                  <a:schemeClr val="bg1">
                    <a:lumMod val="10000"/>
                  </a:schemeClr>
                </a:solidFill>
                <a:latin typeface="Muli Extra Light" panose="020B0604020202020204" charset="0"/>
                <a:cs typeface="Times New Roman" panose="02020603050405020304" pitchFamily="18" charset="0"/>
              </a:rPr>
              <a:t>   </a:t>
            </a:r>
            <a:endParaRPr lang="vi-VN" dirty="0">
              <a:solidFill>
                <a:schemeClr val="bg1">
                  <a:lumMod val="10000"/>
                </a:schemeClr>
              </a:solidFill>
              <a:latin typeface="Muli Extra Light" panose="020B0604020202020204" charset="0"/>
              <a:cs typeface="Times New Roman" panose="02020603050405020304" pitchFamily="18" charset="0"/>
            </a:endParaRPr>
          </a:p>
        </p:txBody>
      </p:sp>
    </p:spTree>
    <p:extLst>
      <p:ext uri="{BB962C8B-B14F-4D97-AF65-F5344CB8AC3E}">
        <p14:creationId xmlns:p14="http://schemas.microsoft.com/office/powerpoint/2010/main" val="326827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351474">
            <a:off x="-1894588" y="260959"/>
            <a:ext cx="6432141" cy="170437"/>
          </a:xfrm>
          <a:prstGeom prst="rect">
            <a:avLst/>
          </a:prstGeom>
        </p:spPr>
      </p:pic>
      <p:pic>
        <p:nvPicPr>
          <p:cNvPr id="3" name="Picture 3"/>
          <p:cNvPicPr>
            <a:picLocks noChangeAspect="1"/>
          </p:cNvPicPr>
          <p:nvPr/>
        </p:nvPicPr>
        <p:blipFill>
          <a:blip r:embed="rId4"/>
          <a:srcRect l="24" r="45865"/>
          <a:stretch>
            <a:fillRect/>
          </a:stretch>
        </p:blipFill>
        <p:spPr>
          <a:xfrm>
            <a:off x="9076150" y="1565599"/>
            <a:ext cx="3622109" cy="54864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57400" y="5747359"/>
            <a:ext cx="2743200" cy="2743200"/>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958713">
            <a:off x="11078402" y="-1235901"/>
            <a:ext cx="2728237" cy="2743200"/>
          </a:xfrm>
          <a:prstGeom prst="rect">
            <a:avLst/>
          </a:prstGeom>
        </p:spPr>
      </p:pic>
      <p:sp>
        <p:nvSpPr>
          <p:cNvPr id="6" name="TextBox 6"/>
          <p:cNvSpPr txBox="1"/>
          <p:nvPr/>
        </p:nvSpPr>
        <p:spPr>
          <a:xfrm>
            <a:off x="803275" y="689381"/>
            <a:ext cx="3461611" cy="628377"/>
          </a:xfrm>
          <a:prstGeom prst="rect">
            <a:avLst/>
          </a:prstGeom>
        </p:spPr>
        <p:txBody>
          <a:bodyPr wrap="square" lIns="0" tIns="0" rIns="0" bIns="0" rtlCol="0" anchor="t">
            <a:spAutoFit/>
          </a:bodyPr>
          <a:lstStyle/>
          <a:p>
            <a:pPr algn="ctr">
              <a:lnSpc>
                <a:spcPts val="4853"/>
              </a:lnSpc>
            </a:pPr>
            <a:r>
              <a:rPr lang="en-US" sz="4500" i="1" dirty="0">
                <a:solidFill>
                  <a:srgbClr val="161110"/>
                </a:solidFill>
                <a:latin typeface="Muli Extra Light" panose="020B0604020202020204" charset="0"/>
              </a:rPr>
              <a:t>III</a:t>
            </a:r>
            <a:r>
              <a:rPr lang="en-US" sz="4500" i="1" dirty="0" smtClean="0">
                <a:solidFill>
                  <a:srgbClr val="161110"/>
                </a:solidFill>
                <a:latin typeface="Muli Extra Light" panose="020B0604020202020204" charset="0"/>
              </a:rPr>
              <a:t>. </a:t>
            </a:r>
            <a:r>
              <a:rPr lang="en-US" sz="4500" i="1" dirty="0" err="1" smtClean="0">
                <a:solidFill>
                  <a:srgbClr val="161110"/>
                </a:solidFill>
                <a:latin typeface="Muli Extra Light" panose="020B0604020202020204" charset="0"/>
              </a:rPr>
              <a:t>Liên</a:t>
            </a:r>
            <a:r>
              <a:rPr lang="en-US" sz="4500" i="1" dirty="0" smtClean="0">
                <a:solidFill>
                  <a:srgbClr val="161110"/>
                </a:solidFill>
                <a:latin typeface="Muli Extra Light" panose="020B0604020202020204" charset="0"/>
              </a:rPr>
              <a:t> </a:t>
            </a:r>
            <a:r>
              <a:rPr lang="en-US" sz="4500" i="1" dirty="0" err="1">
                <a:solidFill>
                  <a:srgbClr val="161110"/>
                </a:solidFill>
                <a:latin typeface="Muli Extra Light" panose="020B0604020202020204" charset="0"/>
              </a:rPr>
              <a:t>hệ</a:t>
            </a:r>
            <a:endParaRPr lang="en-US" sz="4500" i="1" dirty="0">
              <a:solidFill>
                <a:srgbClr val="161110"/>
              </a:solidFill>
              <a:latin typeface="Muli Extra Light" panose="020B0604020202020204" charset="0"/>
            </a:endParaRPr>
          </a:p>
        </p:txBody>
      </p:sp>
      <p:sp>
        <p:nvSpPr>
          <p:cNvPr id="7" name="TextBox 7"/>
          <p:cNvSpPr txBox="1"/>
          <p:nvPr/>
        </p:nvSpPr>
        <p:spPr>
          <a:xfrm>
            <a:off x="1463535" y="2894266"/>
            <a:ext cx="6315030" cy="269304"/>
          </a:xfrm>
          <a:prstGeom prst="rect">
            <a:avLst/>
          </a:prstGeom>
        </p:spPr>
        <p:txBody>
          <a:bodyPr wrap="square" lIns="0" tIns="0" rIns="0" bIns="0" rtlCol="0" anchor="t">
            <a:spAutoFit/>
          </a:bodyPr>
          <a:lstStyle/>
          <a:p>
            <a:pPr algn="ctr">
              <a:lnSpc>
                <a:spcPts val="2066"/>
              </a:lnSpc>
              <a:spcBef>
                <a:spcPct val="0"/>
              </a:spcBef>
            </a:pP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Kiên</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trì</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mục</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tiêu</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độc</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lập</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dân</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tộc</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và</a:t>
            </a:r>
            <a:r>
              <a:rPr lang="en-US" sz="2400" dirty="0">
                <a:solidFill>
                  <a:srgbClr val="000000"/>
                </a:solidFill>
                <a:latin typeface="Muli Extra Light" panose="020B0604020202020204" charset="0"/>
              </a:rPr>
              <a:t> </a:t>
            </a:r>
            <a:r>
              <a:rPr lang="en-US" sz="2400" dirty="0" smtClean="0">
                <a:solidFill>
                  <a:srgbClr val="000000"/>
                </a:solidFill>
                <a:latin typeface="Muli Extra Light" panose="020B0604020202020204" charset="0"/>
              </a:rPr>
              <a:t>CNXH.</a:t>
            </a:r>
            <a:endParaRPr lang="en-US" sz="2400" dirty="0">
              <a:solidFill>
                <a:srgbClr val="000000"/>
              </a:solidFill>
              <a:latin typeface="Muli Extra Light" panose="020B0604020202020204" charset="0"/>
            </a:endParaRPr>
          </a:p>
        </p:txBody>
      </p:sp>
      <p:sp>
        <p:nvSpPr>
          <p:cNvPr id="8" name="TextBox 8"/>
          <p:cNvSpPr txBox="1"/>
          <p:nvPr/>
        </p:nvSpPr>
        <p:spPr>
          <a:xfrm>
            <a:off x="1536426" y="3326218"/>
            <a:ext cx="6909219" cy="269304"/>
          </a:xfrm>
          <a:prstGeom prst="rect">
            <a:avLst/>
          </a:prstGeom>
        </p:spPr>
        <p:txBody>
          <a:bodyPr wrap="square" lIns="0" tIns="0" rIns="0" bIns="0" rtlCol="0" anchor="t">
            <a:spAutoFit/>
          </a:bodyPr>
          <a:lstStyle/>
          <a:p>
            <a:pPr algn="ctr">
              <a:lnSpc>
                <a:spcPts val="2066"/>
              </a:lnSpc>
              <a:spcBef>
                <a:spcPct val="0"/>
              </a:spcBef>
            </a:pP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Kết</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hợp</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sức</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mạnh</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dân</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tộc</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và</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sức</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mạnh</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thời</a:t>
            </a:r>
            <a:r>
              <a:rPr lang="en-US" sz="2400" dirty="0">
                <a:solidFill>
                  <a:srgbClr val="000000"/>
                </a:solidFill>
                <a:latin typeface="Muli Extra Light" panose="020B0604020202020204" charset="0"/>
              </a:rPr>
              <a:t> </a:t>
            </a:r>
            <a:r>
              <a:rPr lang="en-US" sz="2400" dirty="0" err="1" smtClean="0">
                <a:solidFill>
                  <a:srgbClr val="000000"/>
                </a:solidFill>
                <a:latin typeface="Muli Extra Light" panose="020B0604020202020204" charset="0"/>
              </a:rPr>
              <a:t>đại</a:t>
            </a:r>
            <a:r>
              <a:rPr lang="en-US" sz="2400" dirty="0" smtClean="0">
                <a:solidFill>
                  <a:srgbClr val="000000"/>
                </a:solidFill>
                <a:latin typeface="Muli Extra Light" panose="020B0604020202020204" charset="0"/>
              </a:rPr>
              <a:t>.</a:t>
            </a:r>
            <a:endParaRPr lang="en-US" sz="2400" dirty="0">
              <a:solidFill>
                <a:srgbClr val="000000"/>
              </a:solidFill>
              <a:latin typeface="Muli Extra Light" panose="020B0604020202020204" charset="0"/>
            </a:endParaRPr>
          </a:p>
        </p:txBody>
      </p:sp>
      <p:sp>
        <p:nvSpPr>
          <p:cNvPr id="9" name="TextBox 9"/>
          <p:cNvSpPr txBox="1"/>
          <p:nvPr/>
        </p:nvSpPr>
        <p:spPr>
          <a:xfrm>
            <a:off x="1649565" y="3768436"/>
            <a:ext cx="8829460" cy="269304"/>
          </a:xfrm>
          <a:prstGeom prst="rect">
            <a:avLst/>
          </a:prstGeom>
        </p:spPr>
        <p:txBody>
          <a:bodyPr wrap="square" lIns="0" tIns="0" rIns="0" bIns="0" rtlCol="0" anchor="t">
            <a:spAutoFit/>
          </a:bodyPr>
          <a:lstStyle/>
          <a:p>
            <a:pPr algn="ctr">
              <a:lnSpc>
                <a:spcPts val="2066"/>
              </a:lnSpc>
              <a:spcBef>
                <a:spcPct val="0"/>
              </a:spcBef>
            </a:pP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Đẩy</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mạnh</a:t>
            </a:r>
            <a:r>
              <a:rPr lang="en-US" sz="2400" dirty="0">
                <a:solidFill>
                  <a:srgbClr val="000000"/>
                </a:solidFill>
                <a:latin typeface="Muli Extra Light" panose="020B0604020202020204" charset="0"/>
              </a:rPr>
              <a:t> CNH– HĐH </a:t>
            </a:r>
            <a:r>
              <a:rPr lang="en-US" sz="2400" dirty="0" err="1">
                <a:solidFill>
                  <a:srgbClr val="000000"/>
                </a:solidFill>
                <a:latin typeface="Muli Extra Light" panose="020B0604020202020204" charset="0"/>
              </a:rPr>
              <a:t>đất</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nước</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gắn</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với</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phát</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triển</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kinh</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tế</a:t>
            </a:r>
            <a:r>
              <a:rPr lang="en-US" sz="2400" dirty="0">
                <a:solidFill>
                  <a:srgbClr val="000000"/>
                </a:solidFill>
                <a:latin typeface="Muli Extra Light" panose="020B0604020202020204" charset="0"/>
              </a:rPr>
              <a:t> tri </a:t>
            </a:r>
            <a:r>
              <a:rPr lang="en-US" sz="2400" dirty="0" err="1">
                <a:solidFill>
                  <a:srgbClr val="000000"/>
                </a:solidFill>
                <a:latin typeface="Muli Extra Light" panose="020B0604020202020204" charset="0"/>
              </a:rPr>
              <a:t>thức</a:t>
            </a:r>
            <a:endParaRPr lang="en-US" sz="2400" dirty="0">
              <a:solidFill>
                <a:srgbClr val="000000"/>
              </a:solidFill>
              <a:latin typeface="Muli Extra Light" panose="020B0604020202020204" charset="0"/>
            </a:endParaRPr>
          </a:p>
        </p:txBody>
      </p:sp>
      <p:sp>
        <p:nvSpPr>
          <p:cNvPr id="10" name="TextBox 10"/>
          <p:cNvSpPr txBox="1"/>
          <p:nvPr/>
        </p:nvSpPr>
        <p:spPr>
          <a:xfrm>
            <a:off x="1417815" y="4249595"/>
            <a:ext cx="8710134" cy="538609"/>
          </a:xfrm>
          <a:prstGeom prst="rect">
            <a:avLst/>
          </a:prstGeom>
        </p:spPr>
        <p:txBody>
          <a:bodyPr wrap="square" lIns="0" tIns="0" rIns="0" bIns="0" rtlCol="0" anchor="t">
            <a:spAutoFit/>
          </a:bodyPr>
          <a:lstStyle/>
          <a:p>
            <a:pPr algn="ctr">
              <a:lnSpc>
                <a:spcPts val="2066"/>
              </a:lnSpc>
              <a:spcBef>
                <a:spcPct val="0"/>
              </a:spcBef>
            </a:pP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Chăm</a:t>
            </a:r>
            <a:r>
              <a:rPr lang="en-US" sz="2400" dirty="0">
                <a:solidFill>
                  <a:srgbClr val="000000"/>
                </a:solidFill>
                <a:latin typeface="Muli Extra Light" panose="020B0604020202020204" charset="0"/>
              </a:rPr>
              <a:t> lo </a:t>
            </a:r>
            <a:r>
              <a:rPr lang="en-US" sz="2400" dirty="0" err="1">
                <a:solidFill>
                  <a:srgbClr val="000000"/>
                </a:solidFill>
                <a:latin typeface="Muli Extra Light" panose="020B0604020202020204" charset="0"/>
              </a:rPr>
              <a:t>xây</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dựng</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Đảng</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vững</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mạnh</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đấu</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tranh</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chống</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quan</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liêu</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tham</a:t>
            </a:r>
            <a:r>
              <a:rPr lang="en-US" sz="2400" dirty="0">
                <a:solidFill>
                  <a:srgbClr val="000000"/>
                </a:solidFill>
                <a:latin typeface="Muli Extra Light" panose="020B0604020202020204" charset="0"/>
              </a:rPr>
              <a:t> </a:t>
            </a:r>
            <a:r>
              <a:rPr lang="en-US" sz="2400" dirty="0" err="1">
                <a:solidFill>
                  <a:srgbClr val="000000"/>
                </a:solidFill>
                <a:latin typeface="Muli Extra Light" panose="020B0604020202020204" charset="0"/>
              </a:rPr>
              <a:t>nhũng</a:t>
            </a:r>
            <a:endParaRPr lang="en-US" sz="2400" dirty="0">
              <a:solidFill>
                <a:srgbClr val="000000"/>
              </a:solidFill>
              <a:latin typeface="Muli Extra Light" panose="020B0604020202020204" charset="0"/>
            </a:endParaRPr>
          </a:p>
        </p:txBody>
      </p:sp>
      <p:sp>
        <p:nvSpPr>
          <p:cNvPr id="12" name="TextBox 21"/>
          <p:cNvSpPr txBox="1"/>
          <p:nvPr/>
        </p:nvSpPr>
        <p:spPr>
          <a:xfrm>
            <a:off x="1463535" y="1473565"/>
            <a:ext cx="7717041" cy="1256754"/>
          </a:xfrm>
          <a:prstGeom prst="rect">
            <a:avLst/>
          </a:prstGeom>
        </p:spPr>
        <p:txBody>
          <a:bodyPr wrap="square" lIns="0" tIns="0" rIns="0" bIns="0" rtlCol="0" anchor="t">
            <a:spAutoFit/>
          </a:bodyPr>
          <a:lstStyle/>
          <a:p>
            <a:pPr algn="ctr">
              <a:lnSpc>
                <a:spcPts val="4853"/>
              </a:lnSpc>
            </a:pPr>
            <a:r>
              <a:rPr lang="en-US" sz="2800" b="1" dirty="0" err="1" smtClean="0">
                <a:solidFill>
                  <a:schemeClr val="accent6"/>
                </a:solidFill>
                <a:latin typeface="Muli Extra Light" panose="020B0604020202020204" charset="0"/>
                <a:cs typeface="Adobe Hebrew" panose="02040503050201020203" pitchFamily="18" charset="-79"/>
              </a:rPr>
              <a:t>Vận</a:t>
            </a:r>
            <a:r>
              <a:rPr lang="en-US" sz="2800" b="1" dirty="0" smtClean="0">
                <a:solidFill>
                  <a:schemeClr val="accent6"/>
                </a:solidFill>
                <a:latin typeface="Muli Extra Light" panose="020B0604020202020204" charset="0"/>
                <a:cs typeface="Adobe Hebrew" panose="02040503050201020203" pitchFamily="18" charset="-79"/>
              </a:rPr>
              <a:t> </a:t>
            </a:r>
            <a:r>
              <a:rPr lang="en-US" sz="2800" b="1" dirty="0" err="1" smtClean="0">
                <a:solidFill>
                  <a:schemeClr val="accent6"/>
                </a:solidFill>
                <a:latin typeface="Muli Extra Light" panose="020B0604020202020204" charset="0"/>
                <a:cs typeface="Adobe Hebrew" panose="02040503050201020203" pitchFamily="18" charset="-79"/>
              </a:rPr>
              <a:t>dụng</a:t>
            </a:r>
            <a:r>
              <a:rPr lang="en-US" sz="2800" b="1" dirty="0" smtClean="0">
                <a:solidFill>
                  <a:schemeClr val="accent6"/>
                </a:solidFill>
                <a:latin typeface="Muli Extra Light" panose="020B0604020202020204" charset="0"/>
                <a:cs typeface="Adobe Hebrew" panose="02040503050201020203" pitchFamily="18" charset="-79"/>
              </a:rPr>
              <a:t> </a:t>
            </a:r>
            <a:r>
              <a:rPr lang="en-US" sz="2800" b="1" dirty="0" err="1" smtClean="0">
                <a:solidFill>
                  <a:schemeClr val="accent6"/>
                </a:solidFill>
                <a:latin typeface="Muli Extra Light" panose="020B0604020202020204" charset="0"/>
                <a:cs typeface="Adobe Hebrew" panose="02040503050201020203" pitchFamily="18" charset="-79"/>
              </a:rPr>
              <a:t>tư</a:t>
            </a:r>
            <a:r>
              <a:rPr lang="en-US" sz="2800" b="1" dirty="0" smtClean="0">
                <a:solidFill>
                  <a:schemeClr val="accent6"/>
                </a:solidFill>
                <a:latin typeface="Muli Extra Light" panose="020B0604020202020204" charset="0"/>
                <a:cs typeface="Adobe Hebrew" panose="02040503050201020203" pitchFamily="18" charset="-79"/>
              </a:rPr>
              <a:t> </a:t>
            </a:r>
            <a:r>
              <a:rPr lang="en-US" sz="2800" b="1" dirty="0" err="1" smtClean="0">
                <a:solidFill>
                  <a:schemeClr val="accent6"/>
                </a:solidFill>
                <a:latin typeface="Muli Extra Light" panose="020B0604020202020204" charset="0"/>
                <a:cs typeface="Adobe Hebrew" panose="02040503050201020203" pitchFamily="18" charset="-79"/>
              </a:rPr>
              <a:t>tưởng</a:t>
            </a:r>
            <a:r>
              <a:rPr lang="en-US" sz="2800" b="1" dirty="0" smtClean="0">
                <a:solidFill>
                  <a:schemeClr val="accent6"/>
                </a:solidFill>
                <a:latin typeface="Muli Extra Light" panose="020B0604020202020204" charset="0"/>
                <a:cs typeface="Adobe Hebrew" panose="02040503050201020203" pitchFamily="18" charset="-79"/>
              </a:rPr>
              <a:t> </a:t>
            </a:r>
            <a:r>
              <a:rPr lang="en-US" sz="2800" b="1" dirty="0" err="1" smtClean="0">
                <a:solidFill>
                  <a:schemeClr val="accent6"/>
                </a:solidFill>
                <a:latin typeface="Muli Extra Light" panose="020B0604020202020204" charset="0"/>
                <a:cs typeface="Adobe Hebrew" panose="02040503050201020203" pitchFamily="18" charset="-79"/>
              </a:rPr>
              <a:t>Hồ</a:t>
            </a:r>
            <a:r>
              <a:rPr lang="en-US" sz="2800" b="1" dirty="0" smtClean="0">
                <a:solidFill>
                  <a:schemeClr val="accent6"/>
                </a:solidFill>
                <a:latin typeface="Muli Extra Light" panose="020B0604020202020204" charset="0"/>
                <a:cs typeface="Adobe Hebrew" panose="02040503050201020203" pitchFamily="18" charset="-79"/>
              </a:rPr>
              <a:t> </a:t>
            </a:r>
            <a:r>
              <a:rPr lang="en-US" sz="2800" b="1" dirty="0" err="1" smtClean="0">
                <a:solidFill>
                  <a:schemeClr val="accent6"/>
                </a:solidFill>
                <a:latin typeface="Muli Extra Light" panose="020B0604020202020204" charset="0"/>
                <a:cs typeface="Adobe Hebrew" panose="02040503050201020203" pitchFamily="18" charset="-79"/>
              </a:rPr>
              <a:t>Chí</a:t>
            </a:r>
            <a:r>
              <a:rPr lang="en-US" sz="2800" b="1" dirty="0" smtClean="0">
                <a:solidFill>
                  <a:schemeClr val="accent6"/>
                </a:solidFill>
                <a:latin typeface="Muli Extra Light" panose="020B0604020202020204" charset="0"/>
                <a:cs typeface="Adobe Hebrew" panose="02040503050201020203" pitchFamily="18" charset="-79"/>
              </a:rPr>
              <a:t> Minh </a:t>
            </a:r>
            <a:r>
              <a:rPr lang="en-US" sz="2800" b="1" dirty="0" err="1" smtClean="0">
                <a:solidFill>
                  <a:schemeClr val="accent6"/>
                </a:solidFill>
                <a:latin typeface="Muli Extra Light" panose="020B0604020202020204" charset="0"/>
                <a:cs typeface="Adobe Hebrew" panose="02040503050201020203" pitchFamily="18" charset="-79"/>
              </a:rPr>
              <a:t>về</a:t>
            </a:r>
            <a:r>
              <a:rPr lang="en-US" sz="2800" b="1" dirty="0" smtClean="0">
                <a:solidFill>
                  <a:schemeClr val="accent6"/>
                </a:solidFill>
                <a:latin typeface="Muli Extra Light" panose="020B0604020202020204" charset="0"/>
                <a:cs typeface="Adobe Hebrew" panose="02040503050201020203" pitchFamily="18" charset="-79"/>
              </a:rPr>
              <a:t> CNXH </a:t>
            </a:r>
            <a:r>
              <a:rPr lang="en-US" sz="2800" b="1" dirty="0" err="1" smtClean="0">
                <a:solidFill>
                  <a:schemeClr val="accent6"/>
                </a:solidFill>
                <a:latin typeface="Muli Extra Light" panose="020B0604020202020204" charset="0"/>
                <a:cs typeface="Adobe Hebrew" panose="02040503050201020203" pitchFamily="18" charset="-79"/>
              </a:rPr>
              <a:t>và</a:t>
            </a:r>
            <a:r>
              <a:rPr lang="en-US" sz="2800" b="1" dirty="0" smtClean="0">
                <a:solidFill>
                  <a:schemeClr val="accent6"/>
                </a:solidFill>
                <a:latin typeface="Muli Extra Light" panose="020B0604020202020204" charset="0"/>
                <a:cs typeface="Adobe Hebrew" panose="02040503050201020203" pitchFamily="18" charset="-79"/>
              </a:rPr>
              <a:t> con </a:t>
            </a:r>
            <a:r>
              <a:rPr lang="en-US" sz="2800" b="1" dirty="0" err="1" smtClean="0">
                <a:solidFill>
                  <a:schemeClr val="accent6"/>
                </a:solidFill>
                <a:latin typeface="Muli Extra Light" panose="020B0604020202020204" charset="0"/>
                <a:cs typeface="Adobe Hebrew" panose="02040503050201020203" pitchFamily="18" charset="-79"/>
              </a:rPr>
              <a:t>đường</a:t>
            </a:r>
            <a:r>
              <a:rPr lang="en-US" sz="2800" b="1" dirty="0" smtClean="0">
                <a:solidFill>
                  <a:schemeClr val="accent6"/>
                </a:solidFill>
                <a:latin typeface="Muli Extra Light" panose="020B0604020202020204" charset="0"/>
                <a:cs typeface="Adobe Hebrew" panose="02040503050201020203" pitchFamily="18" charset="-79"/>
              </a:rPr>
              <a:t> </a:t>
            </a:r>
            <a:r>
              <a:rPr lang="en-US" sz="2800" b="1" dirty="0" err="1" smtClean="0">
                <a:solidFill>
                  <a:schemeClr val="accent6"/>
                </a:solidFill>
                <a:latin typeface="Muli Extra Light" panose="020B0604020202020204" charset="0"/>
                <a:cs typeface="Adobe Hebrew" panose="02040503050201020203" pitchFamily="18" charset="-79"/>
              </a:rPr>
              <a:t>quá</a:t>
            </a:r>
            <a:r>
              <a:rPr lang="en-US" sz="2800" b="1" dirty="0" smtClean="0">
                <a:solidFill>
                  <a:schemeClr val="accent6"/>
                </a:solidFill>
                <a:latin typeface="Muli Extra Light" panose="020B0604020202020204" charset="0"/>
                <a:cs typeface="Adobe Hebrew" panose="02040503050201020203" pitchFamily="18" charset="-79"/>
              </a:rPr>
              <a:t> </a:t>
            </a:r>
            <a:r>
              <a:rPr lang="en-US" sz="2800" b="1" dirty="0" err="1" smtClean="0">
                <a:solidFill>
                  <a:schemeClr val="accent6"/>
                </a:solidFill>
                <a:latin typeface="Muli Extra Light" panose="020B0604020202020204" charset="0"/>
                <a:cs typeface="Adobe Hebrew" panose="02040503050201020203" pitchFamily="18" charset="-79"/>
              </a:rPr>
              <a:t>độ</a:t>
            </a:r>
            <a:r>
              <a:rPr lang="en-US" sz="2800" b="1" dirty="0" smtClean="0">
                <a:solidFill>
                  <a:schemeClr val="accent6"/>
                </a:solidFill>
                <a:latin typeface="Muli Extra Light" panose="020B0604020202020204" charset="0"/>
                <a:cs typeface="Adobe Hebrew" panose="02040503050201020203" pitchFamily="18" charset="-79"/>
              </a:rPr>
              <a:t> </a:t>
            </a:r>
            <a:r>
              <a:rPr lang="en-US" sz="2800" b="1" dirty="0" err="1" smtClean="0">
                <a:solidFill>
                  <a:schemeClr val="accent6"/>
                </a:solidFill>
                <a:latin typeface="Muli Extra Light" panose="020B0604020202020204" charset="0"/>
                <a:cs typeface="Adobe Hebrew" panose="02040503050201020203" pitchFamily="18" charset="-79"/>
              </a:rPr>
              <a:t>lên</a:t>
            </a:r>
            <a:r>
              <a:rPr lang="en-US" sz="2800" b="1" dirty="0" smtClean="0">
                <a:solidFill>
                  <a:schemeClr val="accent6"/>
                </a:solidFill>
                <a:latin typeface="Muli Extra Light" panose="020B0604020202020204" charset="0"/>
                <a:cs typeface="Adobe Hebrew" panose="02040503050201020203" pitchFamily="18" charset="-79"/>
              </a:rPr>
              <a:t> CNXH</a:t>
            </a:r>
            <a:endParaRPr lang="en-US" sz="2800" dirty="0">
              <a:solidFill>
                <a:schemeClr val="accent6"/>
              </a:solidFill>
              <a:latin typeface="Muli Extra Light" panose="020B0604020202020204" charset="0"/>
              <a:cs typeface="Adobe Hebrew" panose="02040503050201020203" pitchFamily="18" charset="-79"/>
            </a:endParaRPr>
          </a:p>
        </p:txBody>
      </p:sp>
    </p:spTree>
    <p:extLst>
      <p:ext uri="{BB962C8B-B14F-4D97-AF65-F5344CB8AC3E}">
        <p14:creationId xmlns:p14="http://schemas.microsoft.com/office/powerpoint/2010/main" val="1807186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p:cNvPicPr>
            <a:picLocks noChangeAspect="1"/>
          </p:cNvPicPr>
          <p:nvPr/>
        </p:nvPicPr>
        <p:blipFill>
          <a:blip r:embed="rId2"/>
          <a:srcRect/>
          <a:stretch>
            <a:fillRect/>
          </a:stretch>
        </p:blipFill>
        <p:spPr>
          <a:xfrm rot="304746">
            <a:off x="-7050270" y="4035429"/>
            <a:ext cx="10500287" cy="5486400"/>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0907588" y="5105272"/>
            <a:ext cx="2895198" cy="2743200"/>
          </a:xfrm>
          <a:prstGeom prst="rect">
            <a:avLst/>
          </a:prstGeom>
        </p:spPr>
      </p:pic>
      <p:pic>
        <p:nvPicPr>
          <p:cNvPr id="19" name="Picture 19"/>
          <p:cNvPicPr>
            <a:picLocks noChangeAspect="1"/>
          </p:cNvPicPr>
          <p:nvPr/>
        </p:nvPicPr>
        <p:blipFill>
          <a:blip r:embed="rId11"/>
          <a:srcRect/>
          <a:stretch>
            <a:fillRect/>
          </a:stretch>
        </p:blipFill>
        <p:spPr>
          <a:xfrm rot="8998567">
            <a:off x="-5764599" y="-2438421"/>
            <a:ext cx="10820400" cy="3949446"/>
          </a:xfrm>
          <a:prstGeom prst="rect">
            <a:avLst/>
          </a:prstGeom>
        </p:spPr>
      </p:pic>
      <p:sp>
        <p:nvSpPr>
          <p:cNvPr id="21" name="TextBox 21"/>
          <p:cNvSpPr txBox="1"/>
          <p:nvPr/>
        </p:nvSpPr>
        <p:spPr>
          <a:xfrm>
            <a:off x="-155159" y="731257"/>
            <a:ext cx="6471717" cy="628377"/>
          </a:xfrm>
          <a:prstGeom prst="rect">
            <a:avLst/>
          </a:prstGeom>
        </p:spPr>
        <p:txBody>
          <a:bodyPr wrap="square" lIns="0" tIns="0" rIns="0" bIns="0" rtlCol="0" anchor="t">
            <a:spAutoFit/>
          </a:bodyPr>
          <a:lstStyle/>
          <a:p>
            <a:pPr algn="ctr">
              <a:lnSpc>
                <a:spcPts val="4853"/>
              </a:lnSpc>
            </a:pPr>
            <a:r>
              <a:rPr lang="en-US" sz="2800" b="1" dirty="0" err="1">
                <a:solidFill>
                  <a:schemeClr val="accent6"/>
                </a:solidFill>
                <a:latin typeface="Muli Extra Light" panose="020B0604020202020204" charset="0"/>
                <a:cs typeface="Adobe Hebrew" panose="02040503050201020203" pitchFamily="18" charset="-79"/>
              </a:rPr>
              <a:t>Trách</a:t>
            </a:r>
            <a:r>
              <a:rPr lang="en-US" sz="2800" b="1" dirty="0">
                <a:solidFill>
                  <a:schemeClr val="accent6"/>
                </a:solidFill>
                <a:latin typeface="Muli Extra Light" panose="020B0604020202020204" charset="0"/>
                <a:cs typeface="Adobe Hebrew" panose="02040503050201020203" pitchFamily="18" charset="-79"/>
              </a:rPr>
              <a:t> </a:t>
            </a:r>
            <a:r>
              <a:rPr lang="en-US" sz="2800" b="1" dirty="0" err="1" smtClean="0">
                <a:solidFill>
                  <a:schemeClr val="accent6"/>
                </a:solidFill>
                <a:latin typeface="Muli Extra Light" panose="020B0604020202020204" charset="0"/>
                <a:cs typeface="Adobe Hebrew" panose="02040503050201020203" pitchFamily="18" charset="-79"/>
              </a:rPr>
              <a:t>nhiệm</a:t>
            </a:r>
            <a:r>
              <a:rPr lang="en-US" sz="2800" b="1" dirty="0" smtClean="0">
                <a:solidFill>
                  <a:schemeClr val="accent6"/>
                </a:solidFill>
                <a:latin typeface="Muli Extra Light" panose="020B0604020202020204" charset="0"/>
                <a:cs typeface="Adobe Hebrew" panose="02040503050201020203" pitchFamily="18" charset="-79"/>
              </a:rPr>
              <a:t> </a:t>
            </a:r>
            <a:r>
              <a:rPr lang="en-US" sz="2800" b="1" dirty="0" err="1">
                <a:solidFill>
                  <a:schemeClr val="accent6"/>
                </a:solidFill>
                <a:latin typeface="Muli Extra Light" panose="020B0604020202020204" charset="0"/>
                <a:cs typeface="Adobe Hebrew" panose="02040503050201020203" pitchFamily="18" charset="-79"/>
              </a:rPr>
              <a:t>của</a:t>
            </a:r>
            <a:r>
              <a:rPr lang="en-US" sz="2800" b="1" dirty="0">
                <a:solidFill>
                  <a:schemeClr val="accent6"/>
                </a:solidFill>
                <a:latin typeface="Muli Extra Light" panose="020B0604020202020204" charset="0"/>
                <a:cs typeface="Adobe Hebrew" panose="02040503050201020203" pitchFamily="18" charset="-79"/>
              </a:rPr>
              <a:t> </a:t>
            </a:r>
            <a:r>
              <a:rPr lang="en-US" sz="2800" b="1" dirty="0" err="1">
                <a:solidFill>
                  <a:schemeClr val="accent6"/>
                </a:solidFill>
                <a:latin typeface="Muli Extra Light" panose="020B0604020202020204" charset="0"/>
                <a:cs typeface="Adobe Hebrew" panose="02040503050201020203" pitchFamily="18" charset="-79"/>
              </a:rPr>
              <a:t>thế</a:t>
            </a:r>
            <a:r>
              <a:rPr lang="en-US" sz="2800" b="1" dirty="0">
                <a:solidFill>
                  <a:schemeClr val="accent6"/>
                </a:solidFill>
                <a:latin typeface="Muli Extra Light" panose="020B0604020202020204" charset="0"/>
                <a:cs typeface="Adobe Hebrew" panose="02040503050201020203" pitchFamily="18" charset="-79"/>
              </a:rPr>
              <a:t> </a:t>
            </a:r>
            <a:r>
              <a:rPr lang="en-US" sz="2800" b="1" dirty="0" err="1">
                <a:solidFill>
                  <a:schemeClr val="accent6"/>
                </a:solidFill>
                <a:latin typeface="Muli Extra Light" panose="020B0604020202020204" charset="0"/>
                <a:cs typeface="Adobe Hebrew" panose="02040503050201020203" pitchFamily="18" charset="-79"/>
              </a:rPr>
              <a:t>hệ</a:t>
            </a:r>
            <a:r>
              <a:rPr lang="en-US" sz="2800" b="1" dirty="0">
                <a:solidFill>
                  <a:schemeClr val="accent6"/>
                </a:solidFill>
                <a:latin typeface="Muli Extra Light" panose="020B0604020202020204" charset="0"/>
                <a:cs typeface="Adobe Hebrew" panose="02040503050201020203" pitchFamily="18" charset="-79"/>
              </a:rPr>
              <a:t> </a:t>
            </a:r>
            <a:r>
              <a:rPr lang="en-US" sz="2800" b="1" dirty="0" err="1">
                <a:solidFill>
                  <a:schemeClr val="accent6"/>
                </a:solidFill>
                <a:latin typeface="Muli Extra Light" panose="020B0604020202020204" charset="0"/>
                <a:cs typeface="Adobe Hebrew" panose="02040503050201020203" pitchFamily="18" charset="-79"/>
              </a:rPr>
              <a:t>trẻ</a:t>
            </a:r>
            <a:r>
              <a:rPr lang="en-US" sz="2800" b="1" dirty="0">
                <a:solidFill>
                  <a:schemeClr val="accent6"/>
                </a:solidFill>
                <a:latin typeface="Muli Extra Light" panose="020B0604020202020204" charset="0"/>
                <a:cs typeface="Adobe Hebrew" panose="02040503050201020203" pitchFamily="18" charset="-79"/>
              </a:rPr>
              <a:t> </a:t>
            </a:r>
            <a:endParaRPr lang="en-US" sz="2800" dirty="0">
              <a:solidFill>
                <a:schemeClr val="accent6"/>
              </a:solidFill>
              <a:latin typeface="Muli Extra Light" panose="020B0604020202020204" charset="0"/>
              <a:cs typeface="Adobe Hebrew" panose="02040503050201020203" pitchFamily="18" charset="-79"/>
            </a:endParaRPr>
          </a:p>
        </p:txBody>
      </p:sp>
      <p:sp>
        <p:nvSpPr>
          <p:cNvPr id="28" name="TextBox 28"/>
          <p:cNvSpPr txBox="1"/>
          <p:nvPr/>
        </p:nvSpPr>
        <p:spPr>
          <a:xfrm>
            <a:off x="1163263" y="1495836"/>
            <a:ext cx="9891833" cy="269304"/>
          </a:xfrm>
          <a:prstGeom prst="rect">
            <a:avLst/>
          </a:prstGeom>
        </p:spPr>
        <p:txBody>
          <a:bodyPr wrap="square" lIns="0" tIns="0" rIns="0" bIns="0" rtlCol="0" anchor="t">
            <a:spAutoFit/>
          </a:bodyPr>
          <a:lstStyle/>
          <a:p>
            <a:pPr>
              <a:lnSpc>
                <a:spcPts val="2066"/>
              </a:lnSpc>
              <a:spcBef>
                <a:spcPct val="0"/>
              </a:spcBef>
            </a:pP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Tích</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cực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học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tập</a:t>
            </a:r>
            <a:r>
              <a:rPr lang="en-US" dirty="0">
                <a:solidFill>
                  <a:srgbClr val="000000"/>
                </a:solidFill>
                <a:latin typeface="Muli Extra Light" panose="020B0604020202020204" charset="0"/>
              </a:rPr>
              <a:t> </a:t>
            </a:r>
            <a:r>
              <a:rPr lang="en-US" dirty="0" err="1" smtClean="0">
                <a:solidFill>
                  <a:srgbClr val="000000"/>
                </a:solidFill>
                <a:latin typeface="Muli Extra Light" panose="020B0604020202020204" charset="0"/>
              </a:rPr>
              <a:t>Xã</a:t>
            </a:r>
            <a:r>
              <a:rPr lang="en-US" dirty="0" smtClean="0">
                <a:solidFill>
                  <a:srgbClr val="000000"/>
                </a:solidFill>
                <a:latin typeface="Muli Extra Light" panose="020B0604020202020204" charset="0"/>
              </a:rPr>
              <a:t> </a:t>
            </a:r>
            <a:r>
              <a:rPr lang="en-US" dirty="0" err="1" smtClean="0">
                <a:solidFill>
                  <a:srgbClr val="000000"/>
                </a:solidFill>
                <a:latin typeface="Muli Extra Light" panose="020B0604020202020204" charset="0"/>
              </a:rPr>
              <a:t>Hội</a:t>
            </a:r>
            <a:r>
              <a:rPr lang="en-US" dirty="0" smtClean="0">
                <a:solidFill>
                  <a:srgbClr val="000000"/>
                </a:solidFill>
                <a:latin typeface="Muli Extra Light" panose="020B0604020202020204" charset="0"/>
              </a:rPr>
              <a:t> </a:t>
            </a:r>
            <a:r>
              <a:rPr lang="en-US" dirty="0" err="1" smtClean="0">
                <a:solidFill>
                  <a:srgbClr val="000000"/>
                </a:solidFill>
                <a:latin typeface="Muli Extra Light" panose="020B0604020202020204" charset="0"/>
              </a:rPr>
              <a:t>Chử</a:t>
            </a:r>
            <a:r>
              <a:rPr lang="en-US" dirty="0" smtClean="0">
                <a:solidFill>
                  <a:srgbClr val="000000"/>
                </a:solidFill>
                <a:latin typeface="Muli Extra Light" panose="020B0604020202020204" charset="0"/>
              </a:rPr>
              <a:t> </a:t>
            </a:r>
            <a:r>
              <a:rPr lang="en-US" dirty="0" err="1" smtClean="0">
                <a:solidFill>
                  <a:srgbClr val="000000"/>
                </a:solidFill>
                <a:latin typeface="Muli Extra Light" panose="020B0604020202020204" charset="0"/>
              </a:rPr>
              <a:t>Nghĩa</a:t>
            </a:r>
            <a:r>
              <a:rPr lang="en-US" dirty="0" smtClean="0">
                <a:solidFill>
                  <a:srgbClr val="000000"/>
                </a:solidFill>
                <a:latin typeface="Muli Extra Light" panose="020B0604020202020204" charset="0"/>
              </a:rPr>
              <a:t> Mac-Lenin </a:t>
            </a:r>
            <a:r>
              <a:rPr lang="en-US" dirty="0" err="1" smtClean="0">
                <a:solidFill>
                  <a:srgbClr val="000000"/>
                </a:solidFill>
                <a:latin typeface="Muli Extra Light" panose="020B0604020202020204" charset="0"/>
              </a:rPr>
              <a:t>và</a:t>
            </a:r>
            <a:r>
              <a:rPr lang="en-US" dirty="0" smtClean="0">
                <a:solidFill>
                  <a:srgbClr val="000000"/>
                </a:solidFill>
                <a:latin typeface="Muli Extra Light" panose="020B0604020202020204" charset="0"/>
              </a:rPr>
              <a:t> </a:t>
            </a:r>
            <a:r>
              <a:rPr lang="en-US" dirty="0" err="1" smtClean="0">
                <a:solidFill>
                  <a:srgbClr val="000000"/>
                </a:solidFill>
                <a:latin typeface="Muli Extra Light" panose="020B0604020202020204" charset="0"/>
              </a:rPr>
              <a:t>Tư</a:t>
            </a:r>
            <a:r>
              <a:rPr lang="en-US" dirty="0" smtClean="0">
                <a:solidFill>
                  <a:srgbClr val="000000"/>
                </a:solidFill>
                <a:latin typeface="Muli Extra Light" panose="020B0604020202020204" charset="0"/>
              </a:rPr>
              <a:t> </a:t>
            </a:r>
            <a:r>
              <a:rPr lang="en-US" dirty="0" err="1" smtClean="0">
                <a:solidFill>
                  <a:srgbClr val="000000"/>
                </a:solidFill>
                <a:latin typeface="Muli Extra Light" panose="020B0604020202020204" charset="0"/>
              </a:rPr>
              <a:t>Tưởng</a:t>
            </a:r>
            <a:r>
              <a:rPr lang="en-US" dirty="0" smtClean="0">
                <a:solidFill>
                  <a:srgbClr val="000000"/>
                </a:solidFill>
                <a:latin typeface="Muli Extra Light" panose="020B0604020202020204" charset="0"/>
              </a:rPr>
              <a:t> </a:t>
            </a:r>
            <a:r>
              <a:rPr lang="en-US" dirty="0" err="1" smtClean="0">
                <a:solidFill>
                  <a:srgbClr val="000000"/>
                </a:solidFill>
                <a:latin typeface="Muli Extra Light" panose="020B0604020202020204" charset="0"/>
              </a:rPr>
              <a:t>Hồ</a:t>
            </a:r>
            <a:r>
              <a:rPr lang="en-US" dirty="0" smtClean="0">
                <a:solidFill>
                  <a:srgbClr val="000000"/>
                </a:solidFill>
                <a:latin typeface="Muli Extra Light" panose="020B0604020202020204" charset="0"/>
              </a:rPr>
              <a:t> </a:t>
            </a:r>
            <a:r>
              <a:rPr lang="en-US" dirty="0" err="1" smtClean="0">
                <a:solidFill>
                  <a:srgbClr val="000000"/>
                </a:solidFill>
                <a:latin typeface="Muli Extra Light" panose="020B0604020202020204" charset="0"/>
              </a:rPr>
              <a:t>Chí</a:t>
            </a:r>
            <a:r>
              <a:rPr lang="en-US" dirty="0" smtClean="0">
                <a:solidFill>
                  <a:srgbClr val="000000"/>
                </a:solidFill>
                <a:latin typeface="Muli Extra Light" panose="020B0604020202020204" charset="0"/>
              </a:rPr>
              <a:t> Minh</a:t>
            </a:r>
            <a:endParaRPr lang="en-US" dirty="0">
              <a:solidFill>
                <a:srgbClr val="000000"/>
              </a:solidFill>
              <a:latin typeface="Muli Extra Light" panose="020B0604020202020204" charset="0"/>
            </a:endParaRPr>
          </a:p>
        </p:txBody>
      </p:sp>
      <p:sp>
        <p:nvSpPr>
          <p:cNvPr id="29" name="TextBox 29"/>
          <p:cNvSpPr txBox="1"/>
          <p:nvPr/>
        </p:nvSpPr>
        <p:spPr>
          <a:xfrm>
            <a:off x="1163264" y="1875783"/>
            <a:ext cx="7642408" cy="269304"/>
          </a:xfrm>
          <a:prstGeom prst="rect">
            <a:avLst/>
          </a:prstGeom>
        </p:spPr>
        <p:txBody>
          <a:bodyPr wrap="square" lIns="0" tIns="0" rIns="0" bIns="0" rtlCol="0" anchor="t">
            <a:spAutoFit/>
          </a:bodyPr>
          <a:lstStyle/>
          <a:p>
            <a:pPr>
              <a:lnSpc>
                <a:spcPts val="2066"/>
              </a:lnSpc>
              <a:spcBef>
                <a:spcPct val="0"/>
              </a:spcBef>
            </a:pPr>
            <a:r>
              <a:rPr lang="en-US" dirty="0">
                <a:solidFill>
                  <a:srgbClr val="000000"/>
                </a:solidFill>
                <a:latin typeface="Muli Extra Light" panose="020B0604020202020204" charset="0"/>
              </a:rPr>
              <a:t>• Tin </a:t>
            </a:r>
            <a:r>
              <a:rPr lang="en-US" dirty="0" err="1">
                <a:solidFill>
                  <a:srgbClr val="000000"/>
                </a:solidFill>
                <a:latin typeface="Muli Extra Light" panose="020B0604020202020204" charset="0"/>
              </a:rPr>
              <a:t>tưởng</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vào</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Đảng</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và</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nhà</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nước</a:t>
            </a:r>
            <a:endParaRPr lang="en-US" dirty="0">
              <a:solidFill>
                <a:srgbClr val="000000"/>
              </a:solidFill>
              <a:latin typeface="Muli Extra Light" panose="020B0604020202020204" charset="0"/>
            </a:endParaRPr>
          </a:p>
        </p:txBody>
      </p:sp>
      <p:sp>
        <p:nvSpPr>
          <p:cNvPr id="30" name="TextBox 30"/>
          <p:cNvSpPr txBox="1"/>
          <p:nvPr/>
        </p:nvSpPr>
        <p:spPr>
          <a:xfrm>
            <a:off x="1163264" y="2241698"/>
            <a:ext cx="6642805" cy="538609"/>
          </a:xfrm>
          <a:prstGeom prst="rect">
            <a:avLst/>
          </a:prstGeom>
        </p:spPr>
        <p:txBody>
          <a:bodyPr wrap="square" lIns="0" tIns="0" rIns="0" bIns="0" rtlCol="0" anchor="t">
            <a:spAutoFit/>
          </a:bodyPr>
          <a:lstStyle/>
          <a:p>
            <a:pPr>
              <a:lnSpc>
                <a:spcPts val="2066"/>
              </a:lnSpc>
              <a:spcBef>
                <a:spcPct val="0"/>
              </a:spcBef>
            </a:pP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Tích</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cực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học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tập</a:t>
            </a:r>
            <a:r>
              <a:rPr lang="en-US" dirty="0">
                <a:solidFill>
                  <a:srgbClr val="000000"/>
                </a:solidFill>
                <a:latin typeface="Muli Extra Light" panose="020B0604020202020204" charset="0"/>
              </a:rPr>
              <a:t> tri </a:t>
            </a:r>
            <a:r>
              <a:rPr lang="en-US" dirty="0" err="1">
                <a:solidFill>
                  <a:srgbClr val="000000"/>
                </a:solidFill>
                <a:latin typeface="Muli Extra Light" panose="020B0604020202020204" charset="0"/>
              </a:rPr>
              <a:t>thức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khoa</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học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có</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kỹ</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năng</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tốt</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phẩm</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chất</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tốt</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vừa</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có</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tài</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vừa</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có</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đức</a:t>
            </a:r>
            <a:endParaRPr lang="en-US" dirty="0">
              <a:solidFill>
                <a:srgbClr val="000000"/>
              </a:solidFill>
              <a:latin typeface="Muli Extra Light" panose="020B0604020202020204" charset="0"/>
            </a:endParaRPr>
          </a:p>
        </p:txBody>
      </p:sp>
      <p:sp>
        <p:nvSpPr>
          <p:cNvPr id="31" name="TextBox 31"/>
          <p:cNvSpPr txBox="1"/>
          <p:nvPr/>
        </p:nvSpPr>
        <p:spPr>
          <a:xfrm>
            <a:off x="1159871" y="2893509"/>
            <a:ext cx="6642805" cy="538609"/>
          </a:xfrm>
          <a:prstGeom prst="rect">
            <a:avLst/>
          </a:prstGeom>
        </p:spPr>
        <p:txBody>
          <a:bodyPr wrap="square" lIns="0" tIns="0" rIns="0" bIns="0" rtlCol="0" anchor="t">
            <a:spAutoFit/>
          </a:bodyPr>
          <a:lstStyle/>
          <a:p>
            <a:pPr>
              <a:lnSpc>
                <a:spcPts val="2066"/>
              </a:lnSpc>
              <a:spcBef>
                <a:spcPct val="0"/>
              </a:spcBef>
            </a:pPr>
            <a:r>
              <a:rPr lang="en-US" dirty="0">
                <a:solidFill>
                  <a:srgbClr val="000000"/>
                </a:solidFill>
                <a:latin typeface="Muli Extra Light" panose="020B0604020202020204" charset="0"/>
              </a:rPr>
              <a:t>• </a:t>
            </a:r>
            <a:r>
              <a:rPr lang="en-US" dirty="0">
                <a:solidFill>
                  <a:srgbClr val="000000"/>
                </a:solidFill>
                <a:latin typeface="Muli Extra Light" panose="020B0604020202020204" charset="0"/>
                <a:sym typeface="Muli Extra Light"/>
              </a:rPr>
              <a:t>Chung </a:t>
            </a:r>
            <a:r>
              <a:rPr lang="en-US" dirty="0" err="1">
                <a:solidFill>
                  <a:srgbClr val="000000"/>
                </a:solidFill>
                <a:latin typeface="Muli Extra Light" panose="020B0604020202020204" charset="0"/>
                <a:sym typeface="Muli Extra Light"/>
              </a:rPr>
              <a:t>tay</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đóng</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góp</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công</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sức</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vào</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công</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cuộc</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xây</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dựng</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nước</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nhà</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xây</a:t>
            </a:r>
            <a:r>
              <a:rPr lang="en-US" dirty="0">
                <a:solidFill>
                  <a:srgbClr val="000000"/>
                </a:solidFill>
                <a:latin typeface="Muli Extra Light" panose="020B0604020202020204" charset="0"/>
                <a:sym typeface="Muli Extra Light"/>
              </a:rPr>
              <a:t> </a:t>
            </a:r>
            <a:r>
              <a:rPr lang="en-US" dirty="0" err="1">
                <a:solidFill>
                  <a:srgbClr val="000000"/>
                </a:solidFill>
                <a:latin typeface="Muli Extra Light" panose="020B0604020202020204" charset="0"/>
                <a:sym typeface="Muli Extra Light"/>
              </a:rPr>
              <a:t>dựng</a:t>
            </a:r>
            <a:r>
              <a:rPr lang="en-US" dirty="0">
                <a:solidFill>
                  <a:srgbClr val="000000"/>
                </a:solidFill>
                <a:latin typeface="Muli Extra Light" panose="020B0604020202020204" charset="0"/>
                <a:sym typeface="Muli Extra Light"/>
              </a:rPr>
              <a:t> XHCN</a:t>
            </a:r>
          </a:p>
        </p:txBody>
      </p:sp>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8940" y="4007691"/>
            <a:ext cx="3323276" cy="2273156"/>
          </a:xfrm>
          <a:prstGeom prst="rect">
            <a:avLst/>
          </a:prstGeom>
          <a:blipFill dpi="0" rotWithShape="1">
            <a:blip r:embed="rId12"/>
            <a:srcRect/>
            <a:stretch>
              <a:fillRect/>
            </a:stretch>
          </a:blipFill>
        </p:spPr>
      </p:pic>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57594" y="4007690"/>
            <a:ext cx="3034780" cy="2273156"/>
          </a:xfrm>
          <a:prstGeom prst="rect">
            <a:avLst/>
          </a:prstGeom>
        </p:spPr>
      </p:pic>
      <p:pic>
        <p:nvPicPr>
          <p:cNvPr id="11" name="Picture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02676" y="4007690"/>
            <a:ext cx="3222256" cy="2273155"/>
          </a:xfrm>
          <a:prstGeom prst="rect">
            <a:avLst/>
          </a:prstGeom>
        </p:spPr>
      </p:pic>
    </p:spTree>
    <p:extLst>
      <p:ext uri="{BB962C8B-B14F-4D97-AF65-F5344CB8AC3E}">
        <p14:creationId xmlns:p14="http://schemas.microsoft.com/office/powerpoint/2010/main" val="15728128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370560" y="4896537"/>
            <a:ext cx="4153333" cy="4636446"/>
          </a:xfrm>
          <a:prstGeom prst="rect">
            <a:avLst/>
          </a:prstGeom>
        </p:spPr>
      </p:pic>
      <p:pic>
        <p:nvPicPr>
          <p:cNvPr id="3" name="Picture 3"/>
          <p:cNvPicPr>
            <a:picLocks noChangeAspect="1"/>
          </p:cNvPicPr>
          <p:nvPr/>
        </p:nvPicPr>
        <p:blipFill>
          <a:blip r:embed="rId3"/>
          <a:srcRect/>
          <a:stretch>
            <a:fillRect/>
          </a:stretch>
        </p:blipFill>
        <p:spPr>
          <a:xfrm>
            <a:off x="-2330292" y="-711892"/>
            <a:ext cx="4616971" cy="313376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700254" y="5037909"/>
            <a:ext cx="904461" cy="892949"/>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5551896" y="1991432"/>
            <a:ext cx="1116283" cy="892949"/>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4163484" y="3154791"/>
            <a:ext cx="892949" cy="892949"/>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4416951" y="5037909"/>
            <a:ext cx="1278963" cy="892949"/>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7220035" y="3161161"/>
            <a:ext cx="961100" cy="892949"/>
          </a:xfrm>
          <a:prstGeom prst="rect">
            <a:avLst/>
          </a:prstGeom>
        </p:spPr>
      </p:pic>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a:off x="6903287" y="1781811"/>
            <a:ext cx="61254" cy="61703"/>
          </a:xfrm>
          <a:prstGeom prst="rect">
            <a:avLst/>
          </a:prstGeom>
        </p:spPr>
      </p:pic>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a:off x="6903287" y="2047104"/>
            <a:ext cx="61254" cy="61703"/>
          </a:xfrm>
          <a:prstGeom prst="rect">
            <a:avLst/>
          </a:prstGeom>
        </p:spPr>
      </p:pic>
      <p:pic>
        <p:nvPicPr>
          <p:cNvPr id="19" name="Picture 1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21"/>
              </a:ext>
            </a:extLst>
          </a:blip>
          <a:srcRect/>
          <a:stretch>
            <a:fillRect/>
          </a:stretch>
        </p:blipFill>
        <p:spPr>
          <a:xfrm rot="2778864">
            <a:off x="4202965" y="4403299"/>
            <a:ext cx="640583" cy="3831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0" name="TextBox 20"/>
          <p:cNvSpPr txBox="1"/>
          <p:nvPr/>
        </p:nvSpPr>
        <p:spPr>
          <a:xfrm>
            <a:off x="3266477" y="244381"/>
            <a:ext cx="5245429" cy="1192634"/>
          </a:xfrm>
          <a:prstGeom prst="rect">
            <a:avLst/>
          </a:prstGeom>
        </p:spPr>
        <p:txBody>
          <a:bodyPr wrap="square" lIns="0" tIns="0" rIns="0" bIns="0" rtlCol="0" anchor="t">
            <a:spAutoFit/>
          </a:bodyPr>
          <a:lstStyle/>
          <a:p>
            <a:pPr algn="ctr">
              <a:lnSpc>
                <a:spcPts val="9329"/>
              </a:lnSpc>
            </a:pPr>
            <a:r>
              <a:rPr lang="en-US" sz="9423" dirty="0" err="1">
                <a:solidFill>
                  <a:srgbClr val="000000"/>
                </a:solidFill>
                <a:latin typeface="Comic Sans MS" panose="030F0702030302020204" pitchFamily="66" charset="0"/>
              </a:rPr>
              <a:t>Nhóm</a:t>
            </a:r>
            <a:r>
              <a:rPr lang="en-US" sz="9423" dirty="0">
                <a:solidFill>
                  <a:srgbClr val="000000"/>
                </a:solidFill>
                <a:latin typeface="Comic Sans MS" panose="030F0702030302020204" pitchFamily="66" charset="0"/>
              </a:rPr>
              <a:t> 3</a:t>
            </a:r>
          </a:p>
        </p:txBody>
      </p:sp>
      <p:sp>
        <p:nvSpPr>
          <p:cNvPr id="21" name="TextBox 21"/>
          <p:cNvSpPr txBox="1"/>
          <p:nvPr/>
        </p:nvSpPr>
        <p:spPr>
          <a:xfrm>
            <a:off x="6887743" y="2752174"/>
            <a:ext cx="8785" cy="564257"/>
          </a:xfrm>
          <a:prstGeom prst="rect">
            <a:avLst/>
          </a:prstGeom>
        </p:spPr>
        <p:txBody>
          <a:bodyPr lIns="0" tIns="0" rIns="0" bIns="0" rtlCol="0" anchor="t">
            <a:spAutoFit/>
          </a:bodyPr>
          <a:lstStyle/>
          <a:p>
            <a:pPr algn="ctr">
              <a:lnSpc>
                <a:spcPts val="4390"/>
              </a:lnSpc>
            </a:pPr>
            <a:endParaRPr sz="1200"/>
          </a:p>
        </p:txBody>
      </p:sp>
      <p:sp>
        <p:nvSpPr>
          <p:cNvPr id="22" name="TextBox 22"/>
          <p:cNvSpPr txBox="1"/>
          <p:nvPr/>
        </p:nvSpPr>
        <p:spPr>
          <a:xfrm>
            <a:off x="8243689" y="3113057"/>
            <a:ext cx="1484116" cy="294953"/>
          </a:xfrm>
          <a:prstGeom prst="rect">
            <a:avLst/>
          </a:prstGeom>
        </p:spPr>
        <p:txBody>
          <a:bodyPr wrap="square" lIns="0" tIns="0" rIns="0" bIns="0" rtlCol="0" anchor="t">
            <a:spAutoFit/>
          </a:bodyPr>
          <a:lstStyle/>
          <a:p>
            <a:pPr algn="ctr">
              <a:lnSpc>
                <a:spcPts val="2324"/>
              </a:lnSpc>
              <a:spcBef>
                <a:spcPct val="0"/>
              </a:spcBef>
            </a:pPr>
            <a:r>
              <a:rPr lang="en-US" sz="2000" b="1" dirty="0" err="1">
                <a:solidFill>
                  <a:srgbClr val="A588AD"/>
                </a:solidFill>
                <a:latin typeface="Rokkitt Bold Bold"/>
              </a:rPr>
              <a:t>Phản</a:t>
            </a:r>
            <a:r>
              <a:rPr lang="en-US" sz="2000" b="1" dirty="0">
                <a:solidFill>
                  <a:srgbClr val="A588AD"/>
                </a:solidFill>
                <a:latin typeface="Rokkitt Bold Bold"/>
              </a:rPr>
              <a:t> </a:t>
            </a:r>
            <a:r>
              <a:rPr lang="en-US" sz="2000" b="1" dirty="0" err="1" smtClean="0">
                <a:solidFill>
                  <a:srgbClr val="A588AD"/>
                </a:solidFill>
                <a:latin typeface="Rokkitt Bold Bold"/>
              </a:rPr>
              <a:t>biện</a:t>
            </a:r>
            <a:endParaRPr lang="en-US" sz="2000" b="1" dirty="0">
              <a:solidFill>
                <a:srgbClr val="A588AD"/>
              </a:solidFill>
              <a:latin typeface="Rokkitt Bold Bold"/>
            </a:endParaRPr>
          </a:p>
        </p:txBody>
      </p:sp>
      <p:sp>
        <p:nvSpPr>
          <p:cNvPr id="23" name="TextBox 23"/>
          <p:cNvSpPr txBox="1"/>
          <p:nvPr/>
        </p:nvSpPr>
        <p:spPr>
          <a:xfrm>
            <a:off x="5478026" y="1469369"/>
            <a:ext cx="1366072" cy="294953"/>
          </a:xfrm>
          <a:prstGeom prst="rect">
            <a:avLst/>
          </a:prstGeom>
        </p:spPr>
        <p:txBody>
          <a:bodyPr wrap="square" lIns="0" tIns="0" rIns="0" bIns="0" rtlCol="0" anchor="t">
            <a:spAutoFit/>
          </a:bodyPr>
          <a:lstStyle/>
          <a:p>
            <a:pPr algn="ctr">
              <a:lnSpc>
                <a:spcPts val="2324"/>
              </a:lnSpc>
              <a:spcBef>
                <a:spcPct val="0"/>
              </a:spcBef>
            </a:pPr>
            <a:r>
              <a:rPr lang="en-US" sz="2000" b="1" dirty="0" err="1">
                <a:solidFill>
                  <a:srgbClr val="161110"/>
                </a:solidFill>
                <a:latin typeface="Rokkitt Bold"/>
              </a:rPr>
              <a:t>Nội</a:t>
            </a:r>
            <a:r>
              <a:rPr lang="en-US" sz="2000" b="1" dirty="0">
                <a:solidFill>
                  <a:srgbClr val="161110"/>
                </a:solidFill>
                <a:latin typeface="Rokkitt Bold"/>
              </a:rPr>
              <a:t> dung</a:t>
            </a:r>
          </a:p>
        </p:txBody>
      </p:sp>
      <p:sp>
        <p:nvSpPr>
          <p:cNvPr id="24" name="TextBox 24"/>
          <p:cNvSpPr txBox="1"/>
          <p:nvPr/>
        </p:nvSpPr>
        <p:spPr>
          <a:xfrm>
            <a:off x="2567304" y="3161161"/>
            <a:ext cx="1448347" cy="294953"/>
          </a:xfrm>
          <a:prstGeom prst="rect">
            <a:avLst/>
          </a:prstGeom>
        </p:spPr>
        <p:txBody>
          <a:bodyPr wrap="square" lIns="0" tIns="0" rIns="0" bIns="0" rtlCol="0" anchor="t">
            <a:spAutoFit/>
          </a:bodyPr>
          <a:lstStyle/>
          <a:p>
            <a:pPr algn="ctr">
              <a:lnSpc>
                <a:spcPts val="2324"/>
              </a:lnSpc>
              <a:spcBef>
                <a:spcPct val="0"/>
              </a:spcBef>
            </a:pPr>
            <a:r>
              <a:rPr lang="en-US" sz="2000" b="1" dirty="0" err="1" smtClean="0">
                <a:solidFill>
                  <a:srgbClr val="38B6FF"/>
                </a:solidFill>
                <a:latin typeface="Rokkitt Bold"/>
              </a:rPr>
              <a:t>Powerpoint</a:t>
            </a:r>
            <a:endParaRPr lang="en-US" sz="2000" b="1" dirty="0">
              <a:solidFill>
                <a:srgbClr val="38B6FF"/>
              </a:solidFill>
              <a:latin typeface="Rokkitt Bold"/>
            </a:endParaRPr>
          </a:p>
        </p:txBody>
      </p:sp>
      <p:sp>
        <p:nvSpPr>
          <p:cNvPr id="25" name="TextBox 25"/>
          <p:cNvSpPr txBox="1"/>
          <p:nvPr/>
        </p:nvSpPr>
        <p:spPr>
          <a:xfrm>
            <a:off x="7929344" y="4936575"/>
            <a:ext cx="1471570" cy="294953"/>
          </a:xfrm>
          <a:prstGeom prst="rect">
            <a:avLst/>
          </a:prstGeom>
        </p:spPr>
        <p:txBody>
          <a:bodyPr wrap="square" lIns="0" tIns="0" rIns="0" bIns="0" rtlCol="0" anchor="t">
            <a:spAutoFit/>
          </a:bodyPr>
          <a:lstStyle/>
          <a:p>
            <a:pPr algn="ctr">
              <a:lnSpc>
                <a:spcPts val="2324"/>
              </a:lnSpc>
              <a:spcBef>
                <a:spcPct val="0"/>
              </a:spcBef>
            </a:pPr>
            <a:r>
              <a:rPr lang="en-US" sz="2000" b="1" dirty="0" err="1">
                <a:solidFill>
                  <a:srgbClr val="C49886"/>
                </a:solidFill>
                <a:latin typeface="Rokkitt Bold Bold"/>
              </a:rPr>
              <a:t>Thuyết</a:t>
            </a:r>
            <a:r>
              <a:rPr lang="en-US" sz="2000" b="1" dirty="0">
                <a:solidFill>
                  <a:srgbClr val="C49886"/>
                </a:solidFill>
                <a:latin typeface="Rokkitt Bold Bold"/>
              </a:rPr>
              <a:t> </a:t>
            </a:r>
            <a:r>
              <a:rPr lang="en-US" sz="2000" b="1" dirty="0" err="1">
                <a:solidFill>
                  <a:srgbClr val="C49886"/>
                </a:solidFill>
                <a:latin typeface="Rokkitt Bold Bold"/>
              </a:rPr>
              <a:t>trình</a:t>
            </a:r>
            <a:endParaRPr lang="en-US" sz="2000" b="1" dirty="0">
              <a:solidFill>
                <a:srgbClr val="C49886"/>
              </a:solidFill>
              <a:latin typeface="Rokkitt Bold Bold"/>
            </a:endParaRPr>
          </a:p>
        </p:txBody>
      </p:sp>
      <p:sp>
        <p:nvSpPr>
          <p:cNvPr id="26" name="TextBox 26"/>
          <p:cNvSpPr txBox="1"/>
          <p:nvPr/>
        </p:nvSpPr>
        <p:spPr>
          <a:xfrm>
            <a:off x="2920295" y="4982409"/>
            <a:ext cx="1377622" cy="294953"/>
          </a:xfrm>
          <a:prstGeom prst="rect">
            <a:avLst/>
          </a:prstGeom>
        </p:spPr>
        <p:txBody>
          <a:bodyPr wrap="square" lIns="0" tIns="0" rIns="0" bIns="0" rtlCol="0" anchor="t">
            <a:spAutoFit/>
          </a:bodyPr>
          <a:lstStyle/>
          <a:p>
            <a:pPr algn="ctr">
              <a:lnSpc>
                <a:spcPts val="2324"/>
              </a:lnSpc>
              <a:spcBef>
                <a:spcPct val="0"/>
              </a:spcBef>
            </a:pPr>
            <a:r>
              <a:rPr lang="en-US" sz="2000" b="1" dirty="0" err="1">
                <a:solidFill>
                  <a:srgbClr val="FA7800"/>
                </a:solidFill>
                <a:latin typeface="Rokkitt Bold"/>
              </a:rPr>
              <a:t>MiniGame</a:t>
            </a:r>
            <a:endParaRPr lang="en-US" sz="2000" b="1" dirty="0">
              <a:solidFill>
                <a:srgbClr val="FA7800"/>
              </a:solidFill>
              <a:latin typeface="Rokkitt Bold"/>
            </a:endParaRPr>
          </a:p>
        </p:txBody>
      </p:sp>
      <p:sp>
        <p:nvSpPr>
          <p:cNvPr id="27" name="TextBox 27"/>
          <p:cNvSpPr txBox="1"/>
          <p:nvPr/>
        </p:nvSpPr>
        <p:spPr>
          <a:xfrm>
            <a:off x="2488081" y="3494031"/>
            <a:ext cx="1318635" cy="245003"/>
          </a:xfrm>
          <a:prstGeom prst="rect">
            <a:avLst/>
          </a:prstGeom>
        </p:spPr>
        <p:txBody>
          <a:bodyPr wrap="square" lIns="0" tIns="0" rIns="0" bIns="0" rtlCol="0" anchor="t">
            <a:spAutoFit/>
          </a:bodyPr>
          <a:lstStyle/>
          <a:p>
            <a:pPr algn="ctr">
              <a:lnSpc>
                <a:spcPts val="2066"/>
              </a:lnSpc>
            </a:pPr>
            <a:r>
              <a:rPr lang="en-US" sz="1475" dirty="0">
                <a:solidFill>
                  <a:schemeClr val="accent6"/>
                </a:solidFill>
                <a:latin typeface="Muli Extra Light"/>
              </a:rPr>
              <a:t>Phan </a:t>
            </a:r>
            <a:r>
              <a:rPr lang="en-US" sz="1475" dirty="0" err="1">
                <a:solidFill>
                  <a:schemeClr val="accent6"/>
                </a:solidFill>
                <a:latin typeface="Muli Extra Light"/>
              </a:rPr>
              <a:t>Văn</a:t>
            </a:r>
            <a:r>
              <a:rPr lang="en-US" sz="1475" dirty="0">
                <a:solidFill>
                  <a:schemeClr val="accent6"/>
                </a:solidFill>
                <a:latin typeface="Muli Extra Light"/>
              </a:rPr>
              <a:t> </a:t>
            </a:r>
            <a:r>
              <a:rPr lang="en-US" sz="1475" dirty="0" err="1">
                <a:solidFill>
                  <a:schemeClr val="accent6"/>
                </a:solidFill>
                <a:latin typeface="Muli Extra Light"/>
              </a:rPr>
              <a:t>Học</a:t>
            </a:r>
            <a:endParaRPr lang="en-US" sz="1475" dirty="0">
              <a:solidFill>
                <a:schemeClr val="accent6"/>
              </a:solidFill>
              <a:latin typeface="Muli Extra Light"/>
            </a:endParaRPr>
          </a:p>
        </p:txBody>
      </p:sp>
      <p:sp>
        <p:nvSpPr>
          <p:cNvPr id="28" name="TextBox 28"/>
          <p:cNvSpPr txBox="1"/>
          <p:nvPr/>
        </p:nvSpPr>
        <p:spPr>
          <a:xfrm>
            <a:off x="2187240" y="3817289"/>
            <a:ext cx="1619476" cy="245003"/>
          </a:xfrm>
          <a:prstGeom prst="rect">
            <a:avLst/>
          </a:prstGeom>
        </p:spPr>
        <p:txBody>
          <a:bodyPr wrap="square" lIns="0" tIns="0" rIns="0" bIns="0" rtlCol="0" anchor="t">
            <a:spAutoFit/>
          </a:bodyPr>
          <a:lstStyle/>
          <a:p>
            <a:pPr algn="ctr">
              <a:lnSpc>
                <a:spcPts val="2066"/>
              </a:lnSpc>
            </a:pPr>
            <a:r>
              <a:rPr lang="en-US" sz="1475" dirty="0" err="1" smtClean="0">
                <a:solidFill>
                  <a:schemeClr val="accent6"/>
                </a:solidFill>
                <a:latin typeface="Muli Extra Light"/>
              </a:rPr>
              <a:t>Nguyễn</a:t>
            </a:r>
            <a:r>
              <a:rPr lang="en-US" sz="1475" dirty="0" smtClean="0">
                <a:solidFill>
                  <a:schemeClr val="accent6"/>
                </a:solidFill>
                <a:latin typeface="Muli Extra Light"/>
              </a:rPr>
              <a:t> Thu </a:t>
            </a:r>
            <a:r>
              <a:rPr lang="en-US" sz="1475" dirty="0" err="1" smtClean="0">
                <a:solidFill>
                  <a:schemeClr val="accent6"/>
                </a:solidFill>
                <a:latin typeface="Muli Extra Light"/>
              </a:rPr>
              <a:t>Hồng</a:t>
            </a:r>
            <a:endParaRPr lang="en-US" sz="1475" dirty="0">
              <a:solidFill>
                <a:schemeClr val="accent6"/>
              </a:solidFill>
              <a:latin typeface="Muli Extra Light"/>
            </a:endParaRPr>
          </a:p>
        </p:txBody>
      </p:sp>
      <p:sp>
        <p:nvSpPr>
          <p:cNvPr id="29" name="TextBox 29"/>
          <p:cNvSpPr txBox="1"/>
          <p:nvPr/>
        </p:nvSpPr>
        <p:spPr>
          <a:xfrm>
            <a:off x="2268715" y="5334184"/>
            <a:ext cx="1918189" cy="245003"/>
          </a:xfrm>
          <a:prstGeom prst="rect">
            <a:avLst/>
          </a:prstGeom>
        </p:spPr>
        <p:txBody>
          <a:bodyPr wrap="square" lIns="0" tIns="0" rIns="0" bIns="0" rtlCol="0" anchor="t">
            <a:spAutoFit/>
          </a:bodyPr>
          <a:lstStyle/>
          <a:p>
            <a:pPr algn="ctr">
              <a:lnSpc>
                <a:spcPts val="2066"/>
              </a:lnSpc>
            </a:pPr>
            <a:r>
              <a:rPr lang="en-US" sz="1475" dirty="0" err="1" smtClean="0">
                <a:solidFill>
                  <a:schemeClr val="accent6"/>
                </a:solidFill>
                <a:latin typeface="Muli Extra Light"/>
              </a:rPr>
              <a:t>Nguyễn</a:t>
            </a:r>
            <a:r>
              <a:rPr lang="en-US" sz="1475" dirty="0" smtClean="0">
                <a:solidFill>
                  <a:schemeClr val="accent6"/>
                </a:solidFill>
                <a:latin typeface="Muli Extra Light"/>
              </a:rPr>
              <a:t> </a:t>
            </a:r>
            <a:r>
              <a:rPr lang="en-US" sz="1475" dirty="0" err="1" smtClean="0">
                <a:solidFill>
                  <a:schemeClr val="accent6"/>
                </a:solidFill>
                <a:latin typeface="Muli Extra Light"/>
              </a:rPr>
              <a:t>Thị</a:t>
            </a:r>
            <a:r>
              <a:rPr lang="en-US" sz="1475" dirty="0" smtClean="0">
                <a:solidFill>
                  <a:schemeClr val="accent6"/>
                </a:solidFill>
                <a:latin typeface="Muli Extra Light"/>
              </a:rPr>
              <a:t> Thu </a:t>
            </a:r>
            <a:r>
              <a:rPr lang="en-US" sz="1475" dirty="0" err="1" smtClean="0">
                <a:solidFill>
                  <a:schemeClr val="accent6"/>
                </a:solidFill>
                <a:latin typeface="Muli Extra Light"/>
              </a:rPr>
              <a:t>Hoài</a:t>
            </a:r>
            <a:endParaRPr lang="en-US" sz="1475" dirty="0">
              <a:solidFill>
                <a:schemeClr val="accent6"/>
              </a:solidFill>
              <a:latin typeface="Muli Extra Light"/>
            </a:endParaRPr>
          </a:p>
        </p:txBody>
      </p:sp>
      <p:sp>
        <p:nvSpPr>
          <p:cNvPr id="30" name="TextBox 30"/>
          <p:cNvSpPr txBox="1"/>
          <p:nvPr/>
        </p:nvSpPr>
        <p:spPr>
          <a:xfrm>
            <a:off x="2881591" y="5599477"/>
            <a:ext cx="1249840" cy="245003"/>
          </a:xfrm>
          <a:prstGeom prst="rect">
            <a:avLst/>
          </a:prstGeom>
        </p:spPr>
        <p:txBody>
          <a:bodyPr wrap="square" lIns="0" tIns="0" rIns="0" bIns="0" rtlCol="0" anchor="t">
            <a:spAutoFit/>
          </a:bodyPr>
          <a:lstStyle/>
          <a:p>
            <a:pPr algn="ctr">
              <a:lnSpc>
                <a:spcPts val="2066"/>
              </a:lnSpc>
            </a:pPr>
            <a:r>
              <a:rPr lang="en-US" sz="1475" dirty="0" err="1" smtClean="0">
                <a:solidFill>
                  <a:schemeClr val="accent6"/>
                </a:solidFill>
                <a:latin typeface="Muli Extra Light"/>
              </a:rPr>
              <a:t>Bùi</a:t>
            </a:r>
            <a:r>
              <a:rPr lang="en-US" sz="1475" dirty="0" smtClean="0">
                <a:solidFill>
                  <a:schemeClr val="accent6"/>
                </a:solidFill>
                <a:latin typeface="Muli Extra Light"/>
              </a:rPr>
              <a:t> </a:t>
            </a:r>
            <a:r>
              <a:rPr lang="en-US" sz="1475" dirty="0" err="1" smtClean="0">
                <a:solidFill>
                  <a:schemeClr val="accent6"/>
                </a:solidFill>
                <a:latin typeface="Muli Extra Light"/>
              </a:rPr>
              <a:t>Thị</a:t>
            </a:r>
            <a:r>
              <a:rPr lang="en-US" sz="1475" dirty="0" smtClean="0">
                <a:solidFill>
                  <a:schemeClr val="accent6"/>
                </a:solidFill>
                <a:latin typeface="Muli Extra Light"/>
              </a:rPr>
              <a:t> </a:t>
            </a:r>
            <a:r>
              <a:rPr lang="en-US" sz="1475" dirty="0" err="1" smtClean="0">
                <a:solidFill>
                  <a:schemeClr val="accent6"/>
                </a:solidFill>
                <a:latin typeface="Muli Extra Light"/>
              </a:rPr>
              <a:t>Hường</a:t>
            </a:r>
            <a:endParaRPr lang="en-US" sz="1475" dirty="0">
              <a:solidFill>
                <a:schemeClr val="accent6"/>
              </a:solidFill>
              <a:latin typeface="Muli Extra Light"/>
            </a:endParaRPr>
          </a:p>
        </p:txBody>
      </p:sp>
      <p:sp>
        <p:nvSpPr>
          <p:cNvPr id="31" name="TextBox 31"/>
          <p:cNvSpPr txBox="1"/>
          <p:nvPr/>
        </p:nvSpPr>
        <p:spPr>
          <a:xfrm>
            <a:off x="7034824" y="1647796"/>
            <a:ext cx="1215771" cy="245003"/>
          </a:xfrm>
          <a:prstGeom prst="rect">
            <a:avLst/>
          </a:prstGeom>
        </p:spPr>
        <p:txBody>
          <a:bodyPr lIns="0" tIns="0" rIns="0" bIns="0" rtlCol="0" anchor="t">
            <a:spAutoFit/>
          </a:bodyPr>
          <a:lstStyle/>
          <a:p>
            <a:pPr algn="ctr">
              <a:lnSpc>
                <a:spcPts val="2066"/>
              </a:lnSpc>
            </a:pPr>
            <a:r>
              <a:rPr lang="en-US" sz="1475" dirty="0" smtClean="0">
                <a:solidFill>
                  <a:schemeClr val="accent6"/>
                </a:solidFill>
                <a:latin typeface="Muli Extra Light"/>
              </a:rPr>
              <a:t>Phan Kim </a:t>
            </a:r>
            <a:r>
              <a:rPr lang="en-US" sz="1475" dirty="0" err="1" smtClean="0">
                <a:solidFill>
                  <a:schemeClr val="accent6"/>
                </a:solidFill>
                <a:latin typeface="Muli Extra Light"/>
              </a:rPr>
              <a:t>Huệ</a:t>
            </a:r>
            <a:endParaRPr lang="en-US" sz="1475" dirty="0">
              <a:solidFill>
                <a:schemeClr val="accent6"/>
              </a:solidFill>
              <a:latin typeface="Muli Extra Light"/>
            </a:endParaRPr>
          </a:p>
        </p:txBody>
      </p:sp>
      <p:sp>
        <p:nvSpPr>
          <p:cNvPr id="32" name="TextBox 32"/>
          <p:cNvSpPr txBox="1"/>
          <p:nvPr/>
        </p:nvSpPr>
        <p:spPr>
          <a:xfrm>
            <a:off x="7034825" y="1913089"/>
            <a:ext cx="1411082" cy="245003"/>
          </a:xfrm>
          <a:prstGeom prst="rect">
            <a:avLst/>
          </a:prstGeom>
        </p:spPr>
        <p:txBody>
          <a:bodyPr wrap="square" lIns="0" tIns="0" rIns="0" bIns="0" rtlCol="0" anchor="t">
            <a:spAutoFit/>
          </a:bodyPr>
          <a:lstStyle/>
          <a:p>
            <a:pPr algn="ctr">
              <a:lnSpc>
                <a:spcPts val="2066"/>
              </a:lnSpc>
            </a:pPr>
            <a:r>
              <a:rPr lang="en-US" sz="1475" dirty="0" err="1" smtClean="0">
                <a:solidFill>
                  <a:schemeClr val="accent6"/>
                </a:solidFill>
                <a:latin typeface="Muli Extra Light"/>
              </a:rPr>
              <a:t>Nguyễn</a:t>
            </a:r>
            <a:r>
              <a:rPr lang="en-US" sz="1475" dirty="0" smtClean="0">
                <a:solidFill>
                  <a:schemeClr val="accent6"/>
                </a:solidFill>
                <a:latin typeface="Muli Extra Light"/>
              </a:rPr>
              <a:t> </a:t>
            </a:r>
            <a:r>
              <a:rPr lang="en-US" sz="1475" dirty="0" err="1" smtClean="0">
                <a:solidFill>
                  <a:schemeClr val="accent6"/>
                </a:solidFill>
                <a:latin typeface="Muli Extra Light"/>
              </a:rPr>
              <a:t>Viết</a:t>
            </a:r>
            <a:r>
              <a:rPr lang="en-US" sz="1475" dirty="0" smtClean="0">
                <a:solidFill>
                  <a:schemeClr val="accent6"/>
                </a:solidFill>
                <a:latin typeface="Muli Extra Light"/>
              </a:rPr>
              <a:t> </a:t>
            </a:r>
            <a:r>
              <a:rPr lang="en-US" sz="1475" dirty="0" err="1" smtClean="0">
                <a:solidFill>
                  <a:schemeClr val="accent6"/>
                </a:solidFill>
                <a:latin typeface="Muli Extra Light"/>
              </a:rPr>
              <a:t>Huy</a:t>
            </a:r>
            <a:endParaRPr lang="en-US" sz="1475" dirty="0">
              <a:solidFill>
                <a:schemeClr val="accent6"/>
              </a:solidFill>
              <a:latin typeface="Muli Extra Light"/>
            </a:endParaRPr>
          </a:p>
        </p:txBody>
      </p:sp>
      <p:sp>
        <p:nvSpPr>
          <p:cNvPr id="33" name="TextBox 33"/>
          <p:cNvSpPr txBox="1"/>
          <p:nvPr/>
        </p:nvSpPr>
        <p:spPr>
          <a:xfrm>
            <a:off x="8451438" y="3485339"/>
            <a:ext cx="1215771" cy="245003"/>
          </a:xfrm>
          <a:prstGeom prst="rect">
            <a:avLst/>
          </a:prstGeom>
        </p:spPr>
        <p:txBody>
          <a:bodyPr lIns="0" tIns="0" rIns="0" bIns="0" rtlCol="0" anchor="t">
            <a:spAutoFit/>
          </a:bodyPr>
          <a:lstStyle/>
          <a:p>
            <a:pPr algn="ctr">
              <a:lnSpc>
                <a:spcPts val="2066"/>
              </a:lnSpc>
            </a:pPr>
            <a:r>
              <a:rPr lang="en-US" sz="1475" dirty="0" err="1" smtClean="0">
                <a:solidFill>
                  <a:schemeClr val="accent6"/>
                </a:solidFill>
                <a:latin typeface="Muli Extra Light"/>
              </a:rPr>
              <a:t>Đỗ</a:t>
            </a:r>
            <a:r>
              <a:rPr lang="en-US" sz="1475" dirty="0" smtClean="0">
                <a:solidFill>
                  <a:schemeClr val="accent6"/>
                </a:solidFill>
                <a:latin typeface="Muli Extra Light"/>
              </a:rPr>
              <a:t> </a:t>
            </a:r>
            <a:r>
              <a:rPr lang="en-US" sz="1475" dirty="0" err="1" smtClean="0">
                <a:solidFill>
                  <a:schemeClr val="accent6"/>
                </a:solidFill>
                <a:latin typeface="Muli Extra Light"/>
              </a:rPr>
              <a:t>Quốc</a:t>
            </a:r>
            <a:r>
              <a:rPr lang="en-US" sz="1475" dirty="0" smtClean="0">
                <a:solidFill>
                  <a:schemeClr val="accent6"/>
                </a:solidFill>
                <a:latin typeface="Muli Extra Light"/>
              </a:rPr>
              <a:t> </a:t>
            </a:r>
            <a:r>
              <a:rPr lang="en-US" sz="1475" dirty="0" err="1" smtClean="0">
                <a:solidFill>
                  <a:schemeClr val="accent6"/>
                </a:solidFill>
                <a:latin typeface="Muli Extra Light"/>
              </a:rPr>
              <a:t>Huy</a:t>
            </a:r>
            <a:endParaRPr lang="en-US" sz="1475" dirty="0">
              <a:solidFill>
                <a:schemeClr val="accent6"/>
              </a:solidFill>
              <a:latin typeface="Muli Extra Light"/>
            </a:endParaRPr>
          </a:p>
        </p:txBody>
      </p:sp>
      <p:sp>
        <p:nvSpPr>
          <p:cNvPr id="34" name="TextBox 34"/>
          <p:cNvSpPr txBox="1"/>
          <p:nvPr/>
        </p:nvSpPr>
        <p:spPr>
          <a:xfrm>
            <a:off x="8451438" y="3750633"/>
            <a:ext cx="1758103" cy="245003"/>
          </a:xfrm>
          <a:prstGeom prst="rect">
            <a:avLst/>
          </a:prstGeom>
        </p:spPr>
        <p:txBody>
          <a:bodyPr wrap="square" lIns="0" tIns="0" rIns="0" bIns="0" rtlCol="0" anchor="t">
            <a:spAutoFit/>
          </a:bodyPr>
          <a:lstStyle/>
          <a:p>
            <a:pPr algn="ctr">
              <a:lnSpc>
                <a:spcPts val="2066"/>
              </a:lnSpc>
            </a:pPr>
            <a:r>
              <a:rPr lang="en-US" sz="1475" dirty="0" smtClean="0">
                <a:solidFill>
                  <a:schemeClr val="accent6"/>
                </a:solidFill>
                <a:latin typeface="Muli Extra Light"/>
              </a:rPr>
              <a:t>Chu </a:t>
            </a:r>
            <a:r>
              <a:rPr lang="en-US" sz="1475" dirty="0" err="1" smtClean="0">
                <a:solidFill>
                  <a:schemeClr val="accent6"/>
                </a:solidFill>
                <a:latin typeface="Muli Extra Light"/>
              </a:rPr>
              <a:t>Thị</a:t>
            </a:r>
            <a:r>
              <a:rPr lang="en-US" sz="1475" dirty="0" smtClean="0">
                <a:solidFill>
                  <a:schemeClr val="accent6"/>
                </a:solidFill>
                <a:latin typeface="Muli Extra Light"/>
              </a:rPr>
              <a:t> Minh </a:t>
            </a:r>
            <a:r>
              <a:rPr lang="en-US" sz="1475" dirty="0" err="1" smtClean="0">
                <a:solidFill>
                  <a:schemeClr val="accent6"/>
                </a:solidFill>
                <a:latin typeface="Muli Extra Light"/>
              </a:rPr>
              <a:t>Hương</a:t>
            </a:r>
            <a:endParaRPr lang="en-US" sz="1475" dirty="0">
              <a:solidFill>
                <a:schemeClr val="accent6"/>
              </a:solidFill>
              <a:latin typeface="Muli Extra Light"/>
            </a:endParaRPr>
          </a:p>
        </p:txBody>
      </p:sp>
      <p:sp>
        <p:nvSpPr>
          <p:cNvPr id="35" name="TextBox 35"/>
          <p:cNvSpPr txBox="1"/>
          <p:nvPr/>
        </p:nvSpPr>
        <p:spPr>
          <a:xfrm>
            <a:off x="8000395" y="5428369"/>
            <a:ext cx="1521328" cy="245003"/>
          </a:xfrm>
          <a:prstGeom prst="rect">
            <a:avLst/>
          </a:prstGeom>
        </p:spPr>
        <p:txBody>
          <a:bodyPr wrap="square" lIns="0" tIns="0" rIns="0" bIns="0" rtlCol="0" anchor="t">
            <a:spAutoFit/>
          </a:bodyPr>
          <a:lstStyle/>
          <a:p>
            <a:pPr algn="ctr">
              <a:lnSpc>
                <a:spcPts val="2066"/>
              </a:lnSpc>
            </a:pPr>
            <a:r>
              <a:rPr lang="en-US" sz="1475" dirty="0" err="1" smtClean="0">
                <a:solidFill>
                  <a:schemeClr val="accent6"/>
                </a:solidFill>
                <a:latin typeface="Muli Extra Light"/>
              </a:rPr>
              <a:t>Hoàng</a:t>
            </a:r>
            <a:r>
              <a:rPr lang="en-US" sz="1475" dirty="0" smtClean="0">
                <a:solidFill>
                  <a:schemeClr val="accent6"/>
                </a:solidFill>
                <a:latin typeface="Muli Extra Light"/>
              </a:rPr>
              <a:t> </a:t>
            </a:r>
            <a:r>
              <a:rPr lang="en-US" sz="1475" dirty="0" err="1" smtClean="0">
                <a:solidFill>
                  <a:schemeClr val="accent6"/>
                </a:solidFill>
                <a:latin typeface="Muli Extra Light"/>
              </a:rPr>
              <a:t>Thị</a:t>
            </a:r>
            <a:r>
              <a:rPr lang="en-US" sz="1475" dirty="0" smtClean="0">
                <a:solidFill>
                  <a:schemeClr val="accent6"/>
                </a:solidFill>
                <a:latin typeface="Muli Extra Light"/>
              </a:rPr>
              <a:t> </a:t>
            </a:r>
            <a:r>
              <a:rPr lang="en-US" sz="1475" dirty="0" err="1" smtClean="0">
                <a:solidFill>
                  <a:schemeClr val="accent6"/>
                </a:solidFill>
                <a:latin typeface="Muli Extra Light"/>
              </a:rPr>
              <a:t>Hương</a:t>
            </a:r>
            <a:endParaRPr lang="en-US" sz="1475" dirty="0">
              <a:solidFill>
                <a:schemeClr val="accent6"/>
              </a:solidFill>
              <a:latin typeface="Muli Extra Light"/>
            </a:endParaRPr>
          </a:p>
        </p:txBody>
      </p:sp>
      <p:pic>
        <p:nvPicPr>
          <p:cNvPr id="37" name="Picture 37"/>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rot="-982966">
            <a:off x="5930228" y="5438649"/>
            <a:ext cx="640583" cy="3831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8" name="Picture 38"/>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xmlns="" r:embed="rId25"/>
              </a:ext>
            </a:extLst>
          </a:blip>
          <a:srcRect/>
          <a:stretch>
            <a:fillRect/>
          </a:stretch>
        </p:blipFill>
        <p:spPr>
          <a:xfrm rot="-5161620">
            <a:off x="7178487" y="4372147"/>
            <a:ext cx="640583" cy="3831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9" name="Picture 39"/>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xmlns="" r:embed="rId27"/>
              </a:ext>
            </a:extLst>
          </a:blip>
          <a:srcRect/>
          <a:stretch>
            <a:fillRect/>
          </a:stretch>
        </p:blipFill>
        <p:spPr>
          <a:xfrm rot="7740240">
            <a:off x="4849061" y="2692788"/>
            <a:ext cx="640583" cy="3831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40" name="Picture 40"/>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xmlns="" r:embed="rId29"/>
              </a:ext>
            </a:extLst>
          </a:blip>
          <a:srcRect/>
          <a:stretch>
            <a:fillRect/>
          </a:stretch>
        </p:blipFill>
        <p:spPr>
          <a:xfrm rot="-9126531">
            <a:off x="6664265" y="2857344"/>
            <a:ext cx="640583" cy="3831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43" name="Picture 3"/>
          <p:cNvPicPr>
            <a:picLocks noChangeAspect="1"/>
          </p:cNvPicPr>
          <p:nvPr/>
        </p:nvPicPr>
        <p:blipFill>
          <a:blip r:embed="rId30"/>
          <a:srcRect/>
          <a:stretch>
            <a:fillRect/>
          </a:stretch>
        </p:blipFill>
        <p:spPr>
          <a:xfrm rot="19694316">
            <a:off x="-3621417" y="6604584"/>
            <a:ext cx="4616971" cy="3133769"/>
          </a:xfrm>
          <a:prstGeom prst="rect">
            <a:avLst/>
          </a:prstGeom>
        </p:spPr>
      </p:pic>
      <p:sp>
        <p:nvSpPr>
          <p:cNvPr id="44" name="Flowchart: Connector 43"/>
          <p:cNvSpPr/>
          <p:nvPr/>
        </p:nvSpPr>
        <p:spPr>
          <a:xfrm>
            <a:off x="3914281" y="3626616"/>
            <a:ext cx="56446" cy="60886"/>
          </a:xfrm>
          <a:prstGeom prst="flowChartConnector">
            <a:avLst/>
          </a:prstGeom>
          <a:solidFill>
            <a:srgbClr val="38B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lowchart: Connector 45"/>
          <p:cNvSpPr/>
          <p:nvPr/>
        </p:nvSpPr>
        <p:spPr>
          <a:xfrm>
            <a:off x="3914281" y="3936090"/>
            <a:ext cx="56446" cy="60886"/>
          </a:xfrm>
          <a:prstGeom prst="flowChartConnector">
            <a:avLst/>
          </a:prstGeom>
          <a:solidFill>
            <a:srgbClr val="38B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lowchart: Connector 46"/>
          <p:cNvSpPr/>
          <p:nvPr/>
        </p:nvSpPr>
        <p:spPr>
          <a:xfrm>
            <a:off x="4269191" y="5467985"/>
            <a:ext cx="56446" cy="60886"/>
          </a:xfrm>
          <a:prstGeom prst="flowChartConnector">
            <a:avLst/>
          </a:prstGeom>
          <a:solidFill>
            <a:srgbClr val="FF7B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lowchart: Connector 47"/>
          <p:cNvSpPr/>
          <p:nvPr/>
        </p:nvSpPr>
        <p:spPr>
          <a:xfrm>
            <a:off x="4269191" y="5719494"/>
            <a:ext cx="56446" cy="60886"/>
          </a:xfrm>
          <a:prstGeom prst="flowChartConnector">
            <a:avLst/>
          </a:prstGeom>
          <a:solidFill>
            <a:srgbClr val="FF7B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lowchart: Connector 48"/>
          <p:cNvSpPr/>
          <p:nvPr/>
        </p:nvSpPr>
        <p:spPr>
          <a:xfrm>
            <a:off x="8332116" y="3581760"/>
            <a:ext cx="56446" cy="60886"/>
          </a:xfrm>
          <a:prstGeom prst="flowChartConnector">
            <a:avLst/>
          </a:prstGeom>
          <a:solidFill>
            <a:srgbClr val="A588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lowchart: Connector 49"/>
          <p:cNvSpPr/>
          <p:nvPr/>
        </p:nvSpPr>
        <p:spPr>
          <a:xfrm>
            <a:off x="8332116" y="3833269"/>
            <a:ext cx="56446" cy="60886"/>
          </a:xfrm>
          <a:prstGeom prst="flowChartConnector">
            <a:avLst/>
          </a:prstGeom>
          <a:solidFill>
            <a:srgbClr val="A588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lowchart: Connector 50"/>
          <p:cNvSpPr/>
          <p:nvPr/>
        </p:nvSpPr>
        <p:spPr>
          <a:xfrm>
            <a:off x="7872898" y="5528325"/>
            <a:ext cx="56446" cy="60886"/>
          </a:xfrm>
          <a:prstGeom prst="flowChartConnector">
            <a:avLst/>
          </a:prstGeom>
          <a:solidFill>
            <a:srgbClr val="C498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3"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a:off x="6907819" y="2312397"/>
            <a:ext cx="61254" cy="61703"/>
          </a:xfrm>
          <a:prstGeom prst="rect">
            <a:avLst/>
          </a:prstGeom>
        </p:spPr>
      </p:pic>
      <p:sp>
        <p:nvSpPr>
          <p:cNvPr id="54" name="TextBox 32"/>
          <p:cNvSpPr txBox="1"/>
          <p:nvPr/>
        </p:nvSpPr>
        <p:spPr>
          <a:xfrm>
            <a:off x="7034824" y="2182008"/>
            <a:ext cx="1205613" cy="245003"/>
          </a:xfrm>
          <a:prstGeom prst="rect">
            <a:avLst/>
          </a:prstGeom>
        </p:spPr>
        <p:txBody>
          <a:bodyPr wrap="square" lIns="0" tIns="0" rIns="0" bIns="0" rtlCol="0" anchor="t">
            <a:spAutoFit/>
          </a:bodyPr>
          <a:lstStyle/>
          <a:p>
            <a:pPr algn="ctr">
              <a:lnSpc>
                <a:spcPts val="2066"/>
              </a:lnSpc>
            </a:pPr>
            <a:r>
              <a:rPr lang="en-US" sz="1475" dirty="0" err="1" smtClean="0">
                <a:solidFill>
                  <a:schemeClr val="accent6"/>
                </a:solidFill>
                <a:latin typeface="Muli Extra Light"/>
              </a:rPr>
              <a:t>Đỗ</a:t>
            </a:r>
            <a:r>
              <a:rPr lang="en-US" sz="1475" dirty="0" smtClean="0">
                <a:solidFill>
                  <a:schemeClr val="accent6"/>
                </a:solidFill>
                <a:latin typeface="Muli Extra Light"/>
              </a:rPr>
              <a:t> </a:t>
            </a:r>
            <a:r>
              <a:rPr lang="en-US" sz="1475" dirty="0" err="1" smtClean="0">
                <a:solidFill>
                  <a:schemeClr val="accent6"/>
                </a:solidFill>
                <a:latin typeface="Muli Extra Light"/>
              </a:rPr>
              <a:t>Thị</a:t>
            </a:r>
            <a:r>
              <a:rPr lang="en-US" sz="1475" dirty="0" smtClean="0">
                <a:solidFill>
                  <a:schemeClr val="accent6"/>
                </a:solidFill>
                <a:latin typeface="Muli Extra Light"/>
              </a:rPr>
              <a:t> </a:t>
            </a:r>
            <a:r>
              <a:rPr lang="en-US" sz="1475" dirty="0" err="1" smtClean="0">
                <a:solidFill>
                  <a:schemeClr val="accent6"/>
                </a:solidFill>
                <a:latin typeface="Muli Extra Light"/>
              </a:rPr>
              <a:t>Huyền</a:t>
            </a:r>
            <a:endParaRPr lang="en-US" sz="1475" dirty="0">
              <a:solidFill>
                <a:schemeClr val="accent6"/>
              </a:solidFill>
              <a:latin typeface="Muli Extra Light"/>
            </a:endParaRPr>
          </a:p>
        </p:txBody>
      </p:sp>
      <p:sp>
        <p:nvSpPr>
          <p:cNvPr id="94" name="TextBox 34"/>
          <p:cNvSpPr txBox="1"/>
          <p:nvPr/>
        </p:nvSpPr>
        <p:spPr>
          <a:xfrm>
            <a:off x="8445907" y="4018810"/>
            <a:ext cx="1139493" cy="269304"/>
          </a:xfrm>
          <a:prstGeom prst="rect">
            <a:avLst/>
          </a:prstGeom>
        </p:spPr>
        <p:txBody>
          <a:bodyPr wrap="square" lIns="0" tIns="0" rIns="0" bIns="0" rtlCol="0" anchor="t">
            <a:spAutoFit/>
          </a:bodyPr>
          <a:lstStyle/>
          <a:p>
            <a:pPr algn="ctr">
              <a:lnSpc>
                <a:spcPts val="2066"/>
              </a:lnSpc>
            </a:pPr>
            <a:r>
              <a:rPr lang="en-US" sz="1475" dirty="0" err="1" smtClean="0">
                <a:solidFill>
                  <a:schemeClr val="accent6"/>
                </a:solidFill>
                <a:latin typeface="Muli Extra Light"/>
              </a:rPr>
              <a:t>Đỗ</a:t>
            </a:r>
            <a:r>
              <a:rPr lang="en-US" sz="1475" dirty="0" smtClean="0">
                <a:solidFill>
                  <a:schemeClr val="accent6"/>
                </a:solidFill>
                <a:latin typeface="Muli Extra Light"/>
              </a:rPr>
              <a:t> Kim </a:t>
            </a:r>
            <a:r>
              <a:rPr lang="en-US" sz="1475" dirty="0" err="1" smtClean="0">
                <a:solidFill>
                  <a:schemeClr val="accent6"/>
                </a:solidFill>
                <a:latin typeface="Muli Extra Light"/>
              </a:rPr>
              <a:t>Hoàn</a:t>
            </a:r>
            <a:endParaRPr lang="en-US" sz="1475" dirty="0">
              <a:solidFill>
                <a:schemeClr val="accent6"/>
              </a:solidFill>
              <a:latin typeface="Muli Extra Light"/>
            </a:endParaRPr>
          </a:p>
        </p:txBody>
      </p:sp>
      <p:sp>
        <p:nvSpPr>
          <p:cNvPr id="95" name="Flowchart: Connector 94"/>
          <p:cNvSpPr/>
          <p:nvPr/>
        </p:nvSpPr>
        <p:spPr>
          <a:xfrm>
            <a:off x="8326585" y="4101446"/>
            <a:ext cx="56446" cy="60886"/>
          </a:xfrm>
          <a:prstGeom prst="flowChartConnector">
            <a:avLst/>
          </a:prstGeom>
          <a:solidFill>
            <a:srgbClr val="A588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836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par>
                          <p:cTn id="8" fill="hold">
                            <p:stCondLst>
                              <p:cond delay="300"/>
                            </p:stCondLst>
                            <p:childTnLst>
                              <p:par>
                                <p:cTn id="9" presetID="1"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par>
                          <p:cTn id="11" fill="hold">
                            <p:stCondLst>
                              <p:cond delay="30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par>
                          <p:cTn id="17" fill="hold">
                            <p:stCondLst>
                              <p:cond delay="300"/>
                            </p:stCondLst>
                            <p:childTnLst>
                              <p:par>
                                <p:cTn id="18" presetID="1"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par>
                          <p:cTn id="20" fill="hold">
                            <p:stCondLst>
                              <p:cond delay="300"/>
                            </p:stCondLst>
                            <p:childTnLst>
                              <p:par>
                                <p:cTn id="21" presetID="1" presetClass="entr" presetSubtype="0"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par>
                          <p:cTn id="23" fill="hold">
                            <p:stCondLst>
                              <p:cond delay="300"/>
                            </p:stCondLst>
                            <p:childTnLst>
                              <p:par>
                                <p:cTn id="24" presetID="1" presetClass="entr" presetSubtype="0"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childTnLst>
                          </p:cTn>
                        </p:par>
                        <p:par>
                          <p:cTn id="26" fill="hold">
                            <p:stCondLst>
                              <p:cond delay="300"/>
                            </p:stCondLst>
                            <p:childTnLst>
                              <p:par>
                                <p:cTn id="27" presetID="1"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par>
                          <p:cTn id="29" fill="hold">
                            <p:stCondLst>
                              <p:cond delay="300"/>
                            </p:stCondLst>
                            <p:childTnLst>
                              <p:par>
                                <p:cTn id="30" presetID="18" presetClass="entr" presetSubtype="12"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strips(downLeft)">
                                      <p:cBhvr>
                                        <p:cTn id="32" dur="300"/>
                                        <p:tgtEl>
                                          <p:spTgt spid="39"/>
                                        </p:tgtEl>
                                      </p:cBhvr>
                                    </p:animEffect>
                                  </p:childTnLst>
                                </p:cTn>
                              </p:par>
                            </p:childTnLst>
                          </p:cTn>
                        </p:par>
                        <p:par>
                          <p:cTn id="33" fill="hold">
                            <p:stCondLst>
                              <p:cond delay="600"/>
                            </p:stCondLst>
                            <p:childTnLst>
                              <p:par>
                                <p:cTn id="34" presetID="10"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300"/>
                                        <p:tgtEl>
                                          <p:spTgt spid="6"/>
                                        </p:tgtEl>
                                      </p:cBhvr>
                                    </p:animEffect>
                                  </p:childTnLst>
                                </p:cTn>
                              </p:par>
                            </p:childTnLst>
                          </p:cTn>
                        </p:par>
                        <p:par>
                          <p:cTn id="37" fill="hold">
                            <p:stCondLst>
                              <p:cond delay="900"/>
                            </p:stCondLst>
                            <p:childTnLst>
                              <p:par>
                                <p:cTn id="38" presetID="1"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childTnLst>
                                </p:cTn>
                              </p:par>
                            </p:childTnLst>
                          </p:cTn>
                        </p:par>
                        <p:par>
                          <p:cTn id="48" fill="hold">
                            <p:stCondLst>
                              <p:cond delay="900"/>
                            </p:stCondLst>
                            <p:childTnLst>
                              <p:par>
                                <p:cTn id="49" presetID="18" presetClass="entr" presetSubtype="12"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strips(downLeft)">
                                      <p:cBhvr>
                                        <p:cTn id="51" dur="300"/>
                                        <p:tgtEl>
                                          <p:spTgt spid="19"/>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300"/>
                                        <p:tgtEl>
                                          <p:spTgt spid="7"/>
                                        </p:tgtEl>
                                      </p:cBhvr>
                                    </p:animEffect>
                                  </p:childTnLst>
                                </p:cTn>
                              </p:par>
                            </p:childTnLst>
                          </p:cTn>
                        </p:par>
                        <p:par>
                          <p:cTn id="56" fill="hold">
                            <p:stCondLst>
                              <p:cond delay="1500"/>
                            </p:stCondLst>
                            <p:childTnLst>
                              <p:par>
                                <p:cTn id="57" presetID="1" presetClass="entr" presetSubtype="0"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par>
                          <p:cTn id="59" fill="hold">
                            <p:stCondLst>
                              <p:cond delay="1500"/>
                            </p:stCondLst>
                            <p:childTnLst>
                              <p:par>
                                <p:cTn id="60" presetID="1" presetClass="entr" presetSubtype="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par>
                          <p:cTn id="65" fill="hold">
                            <p:stCondLst>
                              <p:cond delay="1500"/>
                            </p:stCondLst>
                            <p:childTnLst>
                              <p:par>
                                <p:cTn id="66" presetID="1" presetClass="entr" presetSubtype="0" fill="hold" grpId="0" nodeType="after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childTnLst>
                          </p:cTn>
                        </p:par>
                        <p:par>
                          <p:cTn id="68" fill="hold">
                            <p:stCondLst>
                              <p:cond delay="1500"/>
                            </p:stCondLst>
                            <p:childTnLst>
                              <p:par>
                                <p:cTn id="69" presetID="1" presetClass="entr" presetSubtype="0"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par>
                          <p:cTn id="71" fill="hold">
                            <p:stCondLst>
                              <p:cond delay="1500"/>
                            </p:stCondLst>
                            <p:childTnLst>
                              <p:par>
                                <p:cTn id="72" presetID="18" presetClass="entr" presetSubtype="12" fill="hold"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strips(downLeft)">
                                      <p:cBhvr>
                                        <p:cTn id="74" dur="300"/>
                                        <p:tgtEl>
                                          <p:spTgt spid="37"/>
                                        </p:tgtEl>
                                      </p:cBhvr>
                                    </p:animEffect>
                                  </p:childTnLst>
                                </p:cTn>
                              </p:par>
                            </p:childTnLst>
                          </p:cTn>
                        </p:par>
                        <p:par>
                          <p:cTn id="75" fill="hold">
                            <p:stCondLst>
                              <p:cond delay="1800"/>
                            </p:stCondLst>
                            <p:childTnLst>
                              <p:par>
                                <p:cTn id="76" presetID="10" presetClass="entr" presetSubtype="0" fill="hold" nodeType="after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fade">
                                      <p:cBhvr>
                                        <p:cTn id="78" dur="300"/>
                                        <p:tgtEl>
                                          <p:spTgt spid="4"/>
                                        </p:tgtEl>
                                      </p:cBhvr>
                                    </p:animEffect>
                                  </p:childTnLst>
                                </p:cTn>
                              </p:par>
                            </p:childTnLst>
                          </p:cTn>
                        </p:par>
                        <p:par>
                          <p:cTn id="79" fill="hold">
                            <p:stCondLst>
                              <p:cond delay="2100"/>
                            </p:stCondLst>
                            <p:childTnLst>
                              <p:par>
                                <p:cTn id="80" presetID="1" presetClass="entr" presetSubtype="0"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childTnLst>
                                </p:cTn>
                              </p:par>
                            </p:childTnLst>
                          </p:cTn>
                        </p:par>
                        <p:par>
                          <p:cTn id="86" fill="hold">
                            <p:stCondLst>
                              <p:cond delay="2100"/>
                            </p:stCondLst>
                            <p:childTnLst>
                              <p:par>
                                <p:cTn id="87" presetID="18" presetClass="entr" presetSubtype="12" fill="hold" nodeType="after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strips(downLeft)">
                                      <p:cBhvr>
                                        <p:cTn id="89" dur="400"/>
                                        <p:tgtEl>
                                          <p:spTgt spid="38"/>
                                        </p:tgtEl>
                                      </p:cBhvr>
                                    </p:animEffect>
                                  </p:childTnLst>
                                </p:cTn>
                              </p:par>
                            </p:childTnLst>
                          </p:cTn>
                        </p:par>
                        <p:par>
                          <p:cTn id="90" fill="hold">
                            <p:stCondLst>
                              <p:cond delay="2500"/>
                            </p:stCondLst>
                            <p:childTnLst>
                              <p:par>
                                <p:cTn id="91" presetID="10" presetClass="entr" presetSubtype="0" fill="hold" nodeType="after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300"/>
                                        <p:tgtEl>
                                          <p:spTgt spid="8"/>
                                        </p:tgtEl>
                                      </p:cBhvr>
                                    </p:animEffect>
                                  </p:childTnLst>
                                </p:cTn>
                              </p:par>
                            </p:childTnLst>
                          </p:cTn>
                        </p:par>
                        <p:par>
                          <p:cTn id="94" fill="hold">
                            <p:stCondLst>
                              <p:cond delay="2800"/>
                            </p:stCondLst>
                            <p:childTnLst>
                              <p:par>
                                <p:cTn id="95" presetID="1" presetClass="entr" presetSubtype="0" fill="hold" grpId="0" nodeType="after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childTnLst>
                          </p:cTn>
                        </p:par>
                        <p:par>
                          <p:cTn id="97" fill="hold">
                            <p:stCondLst>
                              <p:cond delay="2800"/>
                            </p:stCondLst>
                            <p:childTnLst>
                              <p:par>
                                <p:cTn id="98" presetID="1" presetClass="entr" presetSubtype="0" fill="hold" grpId="0" nodeType="afterEffect">
                                  <p:stCondLst>
                                    <p:cond delay="0"/>
                                  </p:stCondLst>
                                  <p:childTnLst>
                                    <p:set>
                                      <p:cBhvr>
                                        <p:cTn id="99" dur="1" fill="hold">
                                          <p:stCondLst>
                                            <p:cond delay="0"/>
                                          </p:stCondLst>
                                        </p:cTn>
                                        <p:tgtEl>
                                          <p:spTgt spid="94"/>
                                        </p:tgtEl>
                                        <p:attrNameLst>
                                          <p:attrName>style.visibility</p:attrName>
                                        </p:attrNameLst>
                                      </p:cBhvr>
                                      <p:to>
                                        <p:strVal val="visible"/>
                                      </p:to>
                                    </p:set>
                                  </p:childTnLst>
                                </p:cTn>
                              </p:par>
                            </p:childTnLst>
                          </p:cTn>
                        </p:par>
                        <p:par>
                          <p:cTn id="100" fill="hold">
                            <p:stCondLst>
                              <p:cond delay="2800"/>
                            </p:stCondLst>
                            <p:childTnLst>
                              <p:par>
                                <p:cTn id="101" presetID="1" presetClass="entr" presetSubtype="0" fill="hold" grpId="0" nodeType="after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childTnLst>
                          </p:cTn>
                        </p:par>
                        <p:par>
                          <p:cTn id="103" fill="hold">
                            <p:stCondLst>
                              <p:cond delay="2800"/>
                            </p:stCondLst>
                            <p:childTnLst>
                              <p:par>
                                <p:cTn id="104" presetID="1" presetClass="entr" presetSubtype="0" fill="hold" grpId="0" nodeType="afterEffect">
                                  <p:stCondLst>
                                    <p:cond delay="0"/>
                                  </p:stCondLst>
                                  <p:childTnLst>
                                    <p:set>
                                      <p:cBhvr>
                                        <p:cTn id="105" dur="1" fill="hold">
                                          <p:stCondLst>
                                            <p:cond delay="0"/>
                                          </p:stCondLst>
                                        </p:cTn>
                                        <p:tgtEl>
                                          <p:spTgt spid="50"/>
                                        </p:tgtEl>
                                        <p:attrNameLst>
                                          <p:attrName>style.visibility</p:attrName>
                                        </p:attrNameLst>
                                      </p:cBhvr>
                                      <p:to>
                                        <p:strVal val="visible"/>
                                      </p:to>
                                    </p:set>
                                  </p:childTnLst>
                                </p:cTn>
                              </p:par>
                            </p:childTnLst>
                          </p:cTn>
                        </p:par>
                        <p:par>
                          <p:cTn id="106" fill="hold">
                            <p:stCondLst>
                              <p:cond delay="2800"/>
                            </p:stCondLst>
                            <p:childTnLst>
                              <p:par>
                                <p:cTn id="107" presetID="1" presetClass="entr" presetSubtype="0" fill="hold" grpId="0" nodeType="afterEffect">
                                  <p:stCondLst>
                                    <p:cond delay="0"/>
                                  </p:stCondLst>
                                  <p:childTnLst>
                                    <p:set>
                                      <p:cBhvr>
                                        <p:cTn id="108" dur="1" fill="hold">
                                          <p:stCondLst>
                                            <p:cond delay="0"/>
                                          </p:stCondLst>
                                        </p:cTn>
                                        <p:tgtEl>
                                          <p:spTgt spid="95"/>
                                        </p:tgtEl>
                                        <p:attrNameLst>
                                          <p:attrName>style.visibility</p:attrName>
                                        </p:attrNameLst>
                                      </p:cBhvr>
                                      <p:to>
                                        <p:strVal val="visible"/>
                                      </p:to>
                                    </p:set>
                                  </p:childTnLst>
                                </p:cTn>
                              </p:par>
                            </p:childTnLst>
                          </p:cTn>
                        </p:par>
                        <p:par>
                          <p:cTn id="109" fill="hold">
                            <p:stCondLst>
                              <p:cond delay="2800"/>
                            </p:stCondLst>
                            <p:childTnLst>
                              <p:par>
                                <p:cTn id="110" presetID="1"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childTnLst>
                                </p:cTn>
                              </p:par>
                            </p:childTnLst>
                          </p:cTn>
                        </p:par>
                        <p:par>
                          <p:cTn id="112" fill="hold">
                            <p:stCondLst>
                              <p:cond delay="2800"/>
                            </p:stCondLst>
                            <p:childTnLst>
                              <p:par>
                                <p:cTn id="113" presetID="1" presetClass="entr" presetSubtype="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childTnLst>
                                </p:cTn>
                              </p:par>
                            </p:childTnLst>
                          </p:cTn>
                        </p:par>
                        <p:par>
                          <p:cTn id="115" fill="hold">
                            <p:stCondLst>
                              <p:cond delay="2800"/>
                            </p:stCondLst>
                            <p:childTnLst>
                              <p:par>
                                <p:cTn id="116" presetID="18" presetClass="entr" presetSubtype="12" fill="hold" nodeType="after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strips(downLeft)">
                                      <p:cBhvr>
                                        <p:cTn id="118" dur="3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44" grpId="0" animBg="1"/>
      <p:bldP spid="46" grpId="0" animBg="1"/>
      <p:bldP spid="47" grpId="0" animBg="1"/>
      <p:bldP spid="48" grpId="0" animBg="1"/>
      <p:bldP spid="49" grpId="0" animBg="1"/>
      <p:bldP spid="50" grpId="0" animBg="1"/>
      <p:bldP spid="51" grpId="0" animBg="1"/>
      <p:bldP spid="54" grpId="0"/>
      <p:bldP spid="94" grpId="0"/>
      <p:bldP spid="9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770189" y="1569258"/>
            <a:ext cx="443465" cy="451989"/>
          </a:xfrm>
          <a:prstGeom prst="rect">
            <a:avLst/>
          </a:prstGeom>
        </p:spPr>
      </p:pic>
      <p:sp>
        <p:nvSpPr>
          <p:cNvPr id="3" name="AutoShape 3"/>
          <p:cNvSpPr/>
          <p:nvPr/>
        </p:nvSpPr>
        <p:spPr>
          <a:xfrm>
            <a:off x="4349468" y="1978824"/>
            <a:ext cx="1932420" cy="0"/>
          </a:xfrm>
          <a:prstGeom prst="line">
            <a:avLst/>
          </a:prstGeom>
          <a:ln w="19050" cap="flat">
            <a:solidFill>
              <a:srgbClr val="000000"/>
            </a:solidFill>
            <a:prstDash val="solid"/>
            <a:headEnd type="none" w="sm" len="sm"/>
            <a:tailEnd type="none" w="sm" len="sm"/>
          </a:ln>
        </p:spPr>
      </p:sp>
      <p:sp>
        <p:nvSpPr>
          <p:cNvPr id="4" name="AutoShape 4"/>
          <p:cNvSpPr/>
          <p:nvPr/>
        </p:nvSpPr>
        <p:spPr>
          <a:xfrm rot="-22593">
            <a:off x="4349426" y="2007400"/>
            <a:ext cx="1932378" cy="0"/>
          </a:xfrm>
          <a:prstGeom prst="line">
            <a:avLst/>
          </a:prstGeom>
          <a:ln w="9525" cap="flat">
            <a:solidFill>
              <a:srgbClr val="000000"/>
            </a:solidFill>
            <a:prstDash val="solid"/>
            <a:headEnd type="none" w="sm" len="sm"/>
            <a:tailEnd type="none" w="sm" len="sm"/>
          </a:ln>
        </p:spPr>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6315489" y="1642476"/>
            <a:ext cx="452923" cy="38539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9692850" y="1635228"/>
            <a:ext cx="407301" cy="341526"/>
          </a:xfrm>
          <a:prstGeom prst="rect">
            <a:avLst/>
          </a:prstGeom>
        </p:spPr>
      </p:pic>
      <p:sp>
        <p:nvSpPr>
          <p:cNvPr id="7" name="AutoShape 9"/>
          <p:cNvSpPr/>
          <p:nvPr/>
        </p:nvSpPr>
        <p:spPr>
          <a:xfrm>
            <a:off x="7816175" y="1953728"/>
            <a:ext cx="1932420" cy="0"/>
          </a:xfrm>
          <a:prstGeom prst="line">
            <a:avLst/>
          </a:prstGeom>
          <a:ln w="19050" cap="flat">
            <a:solidFill>
              <a:srgbClr val="000000"/>
            </a:solidFill>
            <a:prstDash val="solid"/>
            <a:headEnd type="none" w="sm" len="sm"/>
            <a:tailEnd type="none" w="sm" len="sm"/>
          </a:ln>
        </p:spPr>
      </p:sp>
      <p:sp>
        <p:nvSpPr>
          <p:cNvPr id="8" name="AutoShape 10"/>
          <p:cNvSpPr/>
          <p:nvPr/>
        </p:nvSpPr>
        <p:spPr>
          <a:xfrm rot="-22593">
            <a:off x="7816114" y="1972978"/>
            <a:ext cx="1932378" cy="0"/>
          </a:xfrm>
          <a:prstGeom prst="line">
            <a:avLst/>
          </a:prstGeom>
          <a:ln w="9525" cap="flat">
            <a:solidFill>
              <a:srgbClr val="000000"/>
            </a:solidFill>
            <a:prstDash val="solid"/>
            <a:headEnd type="none" w="sm" len="sm"/>
            <a:tailEnd type="none" w="sm" len="sm"/>
          </a:ln>
        </p:spPr>
      </p:sp>
      <p:sp>
        <p:nvSpPr>
          <p:cNvPr id="9" name="AutoShape 13"/>
          <p:cNvSpPr/>
          <p:nvPr/>
        </p:nvSpPr>
        <p:spPr>
          <a:xfrm>
            <a:off x="853715" y="1983279"/>
            <a:ext cx="1932420" cy="0"/>
          </a:xfrm>
          <a:prstGeom prst="line">
            <a:avLst/>
          </a:prstGeom>
          <a:ln w="19050" cap="flat">
            <a:solidFill>
              <a:srgbClr val="000000"/>
            </a:solidFill>
            <a:prstDash val="solid"/>
            <a:headEnd type="none" w="sm" len="sm"/>
            <a:tailEnd type="none" w="sm" len="sm"/>
          </a:ln>
        </p:spPr>
      </p:sp>
      <p:sp>
        <p:nvSpPr>
          <p:cNvPr id="10" name="AutoShape 14"/>
          <p:cNvSpPr/>
          <p:nvPr/>
        </p:nvSpPr>
        <p:spPr>
          <a:xfrm rot="-22593">
            <a:off x="853674" y="2011854"/>
            <a:ext cx="1932378" cy="0"/>
          </a:xfrm>
          <a:prstGeom prst="line">
            <a:avLst/>
          </a:prstGeom>
          <a:ln w="9525" cap="flat">
            <a:solidFill>
              <a:srgbClr val="000000"/>
            </a:solidFill>
            <a:prstDash val="solid"/>
            <a:headEnd type="none" w="sm" len="sm"/>
            <a:tailEnd type="none" w="sm" len="sm"/>
          </a:ln>
        </p:spPr>
      </p:sp>
      <p:sp>
        <p:nvSpPr>
          <p:cNvPr id="11" name="AutoShape 15"/>
          <p:cNvSpPr/>
          <p:nvPr/>
        </p:nvSpPr>
        <p:spPr>
          <a:xfrm>
            <a:off x="3218609" y="1981519"/>
            <a:ext cx="322103" cy="1760"/>
          </a:xfrm>
          <a:prstGeom prst="line">
            <a:avLst/>
          </a:prstGeom>
          <a:ln w="19050" cap="flat">
            <a:solidFill>
              <a:srgbClr val="000000"/>
            </a:solidFill>
            <a:prstDash val="solid"/>
            <a:headEnd type="none" w="sm" len="sm"/>
            <a:tailEnd type="none" w="sm" len="sm"/>
          </a:ln>
        </p:spPr>
      </p:sp>
      <p:sp>
        <p:nvSpPr>
          <p:cNvPr id="12" name="AutoShape 16"/>
          <p:cNvSpPr/>
          <p:nvPr/>
        </p:nvSpPr>
        <p:spPr>
          <a:xfrm>
            <a:off x="3218609" y="2013750"/>
            <a:ext cx="322104" cy="0"/>
          </a:xfrm>
          <a:prstGeom prst="line">
            <a:avLst/>
          </a:prstGeom>
          <a:ln w="9525" cap="flat">
            <a:solidFill>
              <a:srgbClr val="000000"/>
            </a:solidFill>
            <a:prstDash val="solid"/>
            <a:headEnd type="none" w="sm" len="sm"/>
            <a:tailEnd type="none" w="sm" len="sm"/>
          </a:ln>
        </p:spPr>
      </p:sp>
      <p:sp>
        <p:nvSpPr>
          <p:cNvPr id="13" name="TextBox 20"/>
          <p:cNvSpPr txBox="1"/>
          <p:nvPr/>
        </p:nvSpPr>
        <p:spPr>
          <a:xfrm>
            <a:off x="5902540" y="2584332"/>
            <a:ext cx="6350" cy="1102866"/>
          </a:xfrm>
          <a:prstGeom prst="rect">
            <a:avLst/>
          </a:prstGeom>
        </p:spPr>
        <p:txBody>
          <a:bodyPr lIns="0" tIns="0" rIns="0" bIns="0" rtlCol="0" anchor="t">
            <a:spAutoFit/>
          </a:bodyPr>
          <a:lstStyle/>
          <a:p>
            <a:pPr algn="ctr">
              <a:lnSpc>
                <a:spcPts val="8587"/>
              </a:lnSpc>
            </a:pPr>
            <a:endParaRPr>
              <a:latin typeface="Muli Extra Light" panose="020B0604020202020204" charset="0"/>
            </a:endParaRPr>
          </a:p>
        </p:txBody>
      </p:sp>
      <p:sp>
        <p:nvSpPr>
          <p:cNvPr id="14" name="TextBox 22"/>
          <p:cNvSpPr txBox="1"/>
          <p:nvPr/>
        </p:nvSpPr>
        <p:spPr>
          <a:xfrm>
            <a:off x="809202" y="2177322"/>
            <a:ext cx="3138947" cy="1107996"/>
          </a:xfrm>
          <a:prstGeom prst="rect">
            <a:avLst/>
          </a:prstGeom>
        </p:spPr>
        <p:txBody>
          <a:bodyPr wrap="square" lIns="0" tIns="0" rIns="0" bIns="0" rtlCol="0" anchor="t">
            <a:spAutoFit/>
          </a:bodyPr>
          <a:lstStyle/>
          <a:p>
            <a:pPr>
              <a:spcBef>
                <a:spcPct val="0"/>
              </a:spcBef>
            </a:pPr>
            <a:r>
              <a:rPr lang="en-US" dirty="0" err="1" smtClean="0">
                <a:solidFill>
                  <a:srgbClr val="000000"/>
                </a:solidFill>
                <a:latin typeface="Muli Extra Light" panose="020B0604020202020204" charset="0"/>
              </a:rPr>
              <a:t>Hiểu</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thực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hiện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đúng</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chủ</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trương</a:t>
            </a:r>
            <a:r>
              <a:rPr lang="en-US" dirty="0">
                <a:solidFill>
                  <a:srgbClr val="000000"/>
                </a:solidFill>
                <a:latin typeface="Muli Extra Light" panose="020B0604020202020204" charset="0"/>
              </a:rPr>
              <a:t>, </a:t>
            </a:r>
            <a:r>
              <a:rPr lang="en-US" dirty="0" err="1" smtClean="0">
                <a:solidFill>
                  <a:srgbClr val="000000"/>
                </a:solidFill>
                <a:latin typeface="Muli Extra Light" panose="020B0604020202020204" charset="0"/>
              </a:rPr>
              <a:t>chính</a:t>
            </a:r>
            <a:r>
              <a:rPr lang="en-US" dirty="0" smtClean="0">
                <a:solidFill>
                  <a:srgbClr val="000000"/>
                </a:solidFill>
                <a:latin typeface="Muli Extra Light" panose="020B0604020202020204" charset="0"/>
              </a:rPr>
              <a:t> </a:t>
            </a:r>
            <a:r>
              <a:rPr lang="en-US" dirty="0" err="1">
                <a:solidFill>
                  <a:srgbClr val="000000"/>
                </a:solidFill>
                <a:latin typeface="Muli Extra Light" panose="020B0604020202020204" charset="0"/>
              </a:rPr>
              <a:t>sách</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của</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Đảng</a:t>
            </a:r>
            <a:r>
              <a:rPr lang="en-US" dirty="0">
                <a:solidFill>
                  <a:srgbClr val="000000"/>
                </a:solidFill>
                <a:latin typeface="Muli Extra Light" panose="020B0604020202020204" charset="0"/>
              </a:rPr>
              <a:t>.</a:t>
            </a:r>
          </a:p>
          <a:p>
            <a:pPr>
              <a:spcBef>
                <a:spcPct val="0"/>
              </a:spcBef>
            </a:pPr>
            <a:endParaRPr lang="en-US" dirty="0">
              <a:solidFill>
                <a:srgbClr val="000000"/>
              </a:solidFill>
              <a:latin typeface="Muli Extra Light" panose="020B0604020202020204" charset="0"/>
            </a:endParaRPr>
          </a:p>
          <a:p>
            <a:pPr>
              <a:spcBef>
                <a:spcPct val="0"/>
              </a:spcBef>
            </a:pPr>
            <a:endParaRPr lang="en-US" dirty="0">
              <a:solidFill>
                <a:srgbClr val="000000"/>
              </a:solidFill>
              <a:latin typeface="Muli Extra Light" panose="020B0604020202020204" charset="0"/>
            </a:endParaRPr>
          </a:p>
        </p:txBody>
      </p:sp>
      <p:sp>
        <p:nvSpPr>
          <p:cNvPr id="15" name="TextBox 23"/>
          <p:cNvSpPr txBox="1"/>
          <p:nvPr/>
        </p:nvSpPr>
        <p:spPr>
          <a:xfrm>
            <a:off x="1161344" y="1643070"/>
            <a:ext cx="1215375" cy="359073"/>
          </a:xfrm>
          <a:prstGeom prst="rect">
            <a:avLst/>
          </a:prstGeom>
        </p:spPr>
        <p:txBody>
          <a:bodyPr wrap="square" lIns="0" tIns="0" rIns="0" bIns="0" rtlCol="0" anchor="t">
            <a:spAutoFit/>
          </a:bodyPr>
          <a:lstStyle/>
          <a:p>
            <a:pPr algn="ctr">
              <a:lnSpc>
                <a:spcPts val="2800"/>
              </a:lnSpc>
            </a:pPr>
            <a:r>
              <a:rPr lang="en-US" sz="2400" dirty="0" err="1">
                <a:solidFill>
                  <a:srgbClr val="737373"/>
                </a:solidFill>
                <a:latin typeface="Muli Extra Light" panose="020B0604020202020204" charset="0"/>
              </a:rPr>
              <a:t>Chính</a:t>
            </a:r>
            <a:r>
              <a:rPr lang="en-US" sz="2400" dirty="0">
                <a:solidFill>
                  <a:srgbClr val="737373"/>
                </a:solidFill>
                <a:latin typeface="Muli Extra Light" panose="020B0604020202020204" charset="0"/>
              </a:rPr>
              <a:t> </a:t>
            </a:r>
            <a:r>
              <a:rPr lang="en-US" sz="2400" dirty="0" err="1">
                <a:solidFill>
                  <a:srgbClr val="737373"/>
                </a:solidFill>
                <a:latin typeface="Muli Extra Light" panose="020B0604020202020204" charset="0"/>
              </a:rPr>
              <a:t>trị</a:t>
            </a:r>
            <a:endParaRPr lang="en-US" sz="2400" dirty="0">
              <a:solidFill>
                <a:srgbClr val="737373"/>
              </a:solidFill>
              <a:latin typeface="Muli Extra Light" panose="020B0604020202020204" charset="0"/>
            </a:endParaRPr>
          </a:p>
        </p:txBody>
      </p:sp>
      <p:sp>
        <p:nvSpPr>
          <p:cNvPr id="16" name="TextBox 24"/>
          <p:cNvSpPr txBox="1"/>
          <p:nvPr/>
        </p:nvSpPr>
        <p:spPr>
          <a:xfrm>
            <a:off x="4900214" y="1641589"/>
            <a:ext cx="973988" cy="359073"/>
          </a:xfrm>
          <a:prstGeom prst="rect">
            <a:avLst/>
          </a:prstGeom>
        </p:spPr>
        <p:txBody>
          <a:bodyPr wrap="square" lIns="0" tIns="0" rIns="0" bIns="0" rtlCol="0" anchor="t">
            <a:spAutoFit/>
          </a:bodyPr>
          <a:lstStyle/>
          <a:p>
            <a:pPr algn="ctr">
              <a:lnSpc>
                <a:spcPts val="2800"/>
              </a:lnSpc>
            </a:pPr>
            <a:r>
              <a:rPr lang="en-US" sz="2400" dirty="0" err="1">
                <a:solidFill>
                  <a:srgbClr val="AF6654"/>
                </a:solidFill>
                <a:latin typeface="Muli Extra Light" panose="020B0604020202020204" charset="0"/>
              </a:rPr>
              <a:t>Kinh</a:t>
            </a:r>
            <a:r>
              <a:rPr lang="en-US" sz="2400" dirty="0">
                <a:solidFill>
                  <a:srgbClr val="AF6654"/>
                </a:solidFill>
                <a:latin typeface="Muli Extra Light" panose="020B0604020202020204" charset="0"/>
              </a:rPr>
              <a:t> </a:t>
            </a:r>
            <a:r>
              <a:rPr lang="en-US" sz="2400" dirty="0" err="1">
                <a:solidFill>
                  <a:srgbClr val="AF6654"/>
                </a:solidFill>
                <a:latin typeface="Muli Extra Light" panose="020B0604020202020204" charset="0"/>
              </a:rPr>
              <a:t>tế</a:t>
            </a:r>
            <a:endParaRPr lang="en-US" sz="2400" dirty="0">
              <a:solidFill>
                <a:srgbClr val="AF6654"/>
              </a:solidFill>
              <a:latin typeface="Muli Extra Light" panose="020B0604020202020204" charset="0"/>
            </a:endParaRPr>
          </a:p>
        </p:txBody>
      </p:sp>
      <p:sp>
        <p:nvSpPr>
          <p:cNvPr id="17" name="TextBox 25"/>
          <p:cNvSpPr txBox="1"/>
          <p:nvPr/>
        </p:nvSpPr>
        <p:spPr>
          <a:xfrm>
            <a:off x="8111798" y="1604544"/>
            <a:ext cx="1289432" cy="359073"/>
          </a:xfrm>
          <a:prstGeom prst="rect">
            <a:avLst/>
          </a:prstGeom>
        </p:spPr>
        <p:txBody>
          <a:bodyPr wrap="square" lIns="0" tIns="0" rIns="0" bIns="0" rtlCol="0" anchor="t">
            <a:spAutoFit/>
          </a:bodyPr>
          <a:lstStyle/>
          <a:p>
            <a:pPr algn="ctr">
              <a:lnSpc>
                <a:spcPts val="2800"/>
              </a:lnSpc>
            </a:pPr>
            <a:r>
              <a:rPr lang="en-US" sz="2400" dirty="0" err="1">
                <a:solidFill>
                  <a:srgbClr val="C32729"/>
                </a:solidFill>
                <a:latin typeface="Muli Extra Light" panose="020B0604020202020204" charset="0"/>
              </a:rPr>
              <a:t>Văn</a:t>
            </a:r>
            <a:r>
              <a:rPr lang="en-US" sz="2400" dirty="0">
                <a:solidFill>
                  <a:srgbClr val="C32729"/>
                </a:solidFill>
                <a:latin typeface="Muli Extra Light" panose="020B0604020202020204" charset="0"/>
              </a:rPr>
              <a:t> </a:t>
            </a:r>
            <a:r>
              <a:rPr lang="en-US" sz="2400" dirty="0" err="1">
                <a:solidFill>
                  <a:srgbClr val="C32729"/>
                </a:solidFill>
                <a:latin typeface="Muli Extra Light" panose="020B0604020202020204" charset="0"/>
              </a:rPr>
              <a:t>hóa</a:t>
            </a:r>
            <a:endParaRPr lang="en-US" sz="2400" dirty="0">
              <a:solidFill>
                <a:srgbClr val="C32729"/>
              </a:solidFill>
              <a:latin typeface="Muli Extra Light" panose="020B0604020202020204" charset="0"/>
            </a:endParaRPr>
          </a:p>
        </p:txBody>
      </p:sp>
      <p:sp>
        <p:nvSpPr>
          <p:cNvPr id="18" name="TextBox 26"/>
          <p:cNvSpPr txBox="1"/>
          <p:nvPr/>
        </p:nvSpPr>
        <p:spPr>
          <a:xfrm>
            <a:off x="4349447" y="2157014"/>
            <a:ext cx="2998332" cy="553998"/>
          </a:xfrm>
          <a:prstGeom prst="rect">
            <a:avLst/>
          </a:prstGeom>
        </p:spPr>
        <p:txBody>
          <a:bodyPr wrap="square" lIns="0" tIns="0" rIns="0" bIns="0" rtlCol="0" anchor="t">
            <a:spAutoFit/>
          </a:bodyPr>
          <a:lstStyle/>
          <a:p>
            <a:pPr>
              <a:spcBef>
                <a:spcPct val="0"/>
              </a:spcBef>
            </a:pPr>
            <a:r>
              <a:rPr lang="en-US" dirty="0" err="1">
                <a:solidFill>
                  <a:srgbClr val="000000"/>
                </a:solidFill>
                <a:latin typeface="Muli Extra Light" panose="020B0604020202020204" charset="0"/>
              </a:rPr>
              <a:t>Chuyển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giao</a:t>
            </a:r>
            <a:r>
              <a:rPr lang="en-US" dirty="0">
                <a:solidFill>
                  <a:srgbClr val="000000"/>
                </a:solidFill>
                <a:latin typeface="Muli Extra Light" panose="020B0604020202020204" charset="0"/>
              </a:rPr>
              <a:t> tri </a:t>
            </a:r>
            <a:r>
              <a:rPr lang="en-US" dirty="0" err="1">
                <a:solidFill>
                  <a:srgbClr val="000000"/>
                </a:solidFill>
                <a:latin typeface="Muli Extra Light" panose="020B0604020202020204" charset="0"/>
              </a:rPr>
              <a:t>thức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khoa</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học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kỹ</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thuật</a:t>
            </a:r>
            <a:r>
              <a:rPr lang="en-US" dirty="0">
                <a:solidFill>
                  <a:srgbClr val="000000"/>
                </a:solidFill>
                <a:latin typeface="Muli Extra Light" panose="020B0604020202020204" charset="0"/>
              </a:rPr>
              <a:t>.</a:t>
            </a:r>
          </a:p>
        </p:txBody>
      </p:sp>
      <p:sp>
        <p:nvSpPr>
          <p:cNvPr id="19" name="TextBox 27"/>
          <p:cNvSpPr txBox="1"/>
          <p:nvPr/>
        </p:nvSpPr>
        <p:spPr>
          <a:xfrm>
            <a:off x="7816134" y="2149355"/>
            <a:ext cx="3509413" cy="553998"/>
          </a:xfrm>
          <a:prstGeom prst="rect">
            <a:avLst/>
          </a:prstGeom>
        </p:spPr>
        <p:txBody>
          <a:bodyPr wrap="square" lIns="0" tIns="0" rIns="0" bIns="0" rtlCol="0" anchor="t">
            <a:spAutoFit/>
          </a:bodyPr>
          <a:lstStyle/>
          <a:p>
            <a:pPr>
              <a:spcBef>
                <a:spcPct val="0"/>
              </a:spcBef>
            </a:pPr>
            <a:r>
              <a:rPr lang="en-US" dirty="0" err="1">
                <a:solidFill>
                  <a:srgbClr val="000000"/>
                </a:solidFill>
                <a:latin typeface="Muli Extra Light" panose="020B0604020202020204" charset="0"/>
              </a:rPr>
              <a:t>Giữ</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gìn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bản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sắc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văn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hóa</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truyền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thống</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lịch</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sử</a:t>
            </a:r>
            <a:r>
              <a:rPr lang="en-US" dirty="0">
                <a:solidFill>
                  <a:srgbClr val="000000"/>
                </a:solidFill>
                <a:latin typeface="Muli Extra Light" panose="020B0604020202020204" charset="0"/>
              </a:rPr>
              <a:t>.</a:t>
            </a:r>
          </a:p>
        </p:txBody>
      </p:sp>
      <p:sp>
        <p:nvSpPr>
          <p:cNvPr id="20" name="Rectangle 19"/>
          <p:cNvSpPr/>
          <p:nvPr/>
        </p:nvSpPr>
        <p:spPr>
          <a:xfrm>
            <a:off x="725814" y="3310012"/>
            <a:ext cx="3550972" cy="646331"/>
          </a:xfrm>
          <a:prstGeom prst="rect">
            <a:avLst/>
          </a:prstGeom>
        </p:spPr>
        <p:txBody>
          <a:bodyPr wrap="none">
            <a:spAutoFit/>
          </a:bodyPr>
          <a:lstStyle/>
          <a:p>
            <a:pPr>
              <a:spcBef>
                <a:spcPct val="0"/>
              </a:spcBef>
            </a:pPr>
            <a:r>
              <a:rPr lang="en-US" dirty="0" err="1">
                <a:solidFill>
                  <a:srgbClr val="000000"/>
                </a:solidFill>
                <a:latin typeface="Muli Extra Light" panose="020B0604020202020204" charset="0"/>
              </a:rPr>
              <a:t>Tham</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gia</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tích</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cực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các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hoạt</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động</a:t>
            </a:r>
            <a:r>
              <a:rPr lang="en-US" dirty="0">
                <a:solidFill>
                  <a:srgbClr val="000000"/>
                </a:solidFill>
                <a:latin typeface="Muli Extra Light" panose="020B0604020202020204" charset="0"/>
              </a:rPr>
              <a:t> </a:t>
            </a:r>
          </a:p>
          <a:p>
            <a:pPr>
              <a:spcBef>
                <a:spcPct val="0"/>
              </a:spcBef>
            </a:pPr>
            <a:r>
              <a:rPr lang="en-US" dirty="0" err="1">
                <a:solidFill>
                  <a:srgbClr val="000000"/>
                </a:solidFill>
                <a:latin typeface="Muli Extra Light" panose="020B0604020202020204" charset="0"/>
              </a:rPr>
              <a:t>Đoàn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hội</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sinh</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viên</a:t>
            </a:r>
            <a:r>
              <a:rPr lang="en-US" dirty="0">
                <a:solidFill>
                  <a:srgbClr val="000000"/>
                </a:solidFill>
                <a:latin typeface="Muli Extra Light" panose="020B0604020202020204" charset="0"/>
              </a:rPr>
              <a:t> .</a:t>
            </a:r>
          </a:p>
        </p:txBody>
      </p:sp>
      <p:sp>
        <p:nvSpPr>
          <p:cNvPr id="21" name="Rectangle 20"/>
          <p:cNvSpPr/>
          <p:nvPr/>
        </p:nvSpPr>
        <p:spPr>
          <a:xfrm>
            <a:off x="725814" y="2704098"/>
            <a:ext cx="3482712" cy="646331"/>
          </a:xfrm>
          <a:prstGeom prst="rect">
            <a:avLst/>
          </a:prstGeom>
        </p:spPr>
        <p:txBody>
          <a:bodyPr wrap="square">
            <a:spAutoFit/>
          </a:bodyPr>
          <a:lstStyle/>
          <a:p>
            <a:pPr>
              <a:spcBef>
                <a:spcPct val="0"/>
              </a:spcBef>
            </a:pPr>
            <a:r>
              <a:rPr lang="en-US" dirty="0" err="1">
                <a:solidFill>
                  <a:srgbClr val="000000"/>
                </a:solidFill>
                <a:latin typeface="Muli Extra Light" panose="020B0604020202020204" charset="0"/>
              </a:rPr>
              <a:t>Bảo</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vệ</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chế</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độ</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chủ</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nghĩa</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thành</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quả</a:t>
            </a:r>
            <a:r>
              <a:rPr lang="en-US" dirty="0">
                <a:solidFill>
                  <a:srgbClr val="000000"/>
                </a:solidFill>
                <a:latin typeface="Muli Extra Light" panose="020B0604020202020204" charset="0"/>
              </a:rPr>
              <a:t> </a:t>
            </a:r>
            <a:r>
              <a:rPr lang="en-US" dirty="0" err="1" smtClean="0">
                <a:solidFill>
                  <a:srgbClr val="000000"/>
                </a:solidFill>
                <a:latin typeface="Muli Extra Light" panose="020B0604020202020204" charset="0"/>
              </a:rPr>
              <a:t>Cách</a:t>
            </a:r>
            <a:r>
              <a:rPr lang="en-US" dirty="0" smtClean="0">
                <a:solidFill>
                  <a:srgbClr val="000000"/>
                </a:solidFill>
                <a:latin typeface="Muli Extra Light" panose="020B0604020202020204" charset="0"/>
              </a:rPr>
              <a:t> </a:t>
            </a:r>
            <a:r>
              <a:rPr lang="en-US" dirty="0" err="1">
                <a:solidFill>
                  <a:srgbClr val="000000"/>
                </a:solidFill>
                <a:latin typeface="Muli Extra Light" panose="020B0604020202020204" charset="0"/>
              </a:rPr>
              <a:t>mạng</a:t>
            </a:r>
            <a:r>
              <a:rPr lang="en-US" dirty="0">
                <a:solidFill>
                  <a:srgbClr val="000000"/>
                </a:solidFill>
                <a:latin typeface="Muli Extra Light" panose="020B0604020202020204" charset="0"/>
              </a:rPr>
              <a:t> .</a:t>
            </a:r>
          </a:p>
        </p:txBody>
      </p:sp>
      <p:sp>
        <p:nvSpPr>
          <p:cNvPr id="22" name="Rectangle 21"/>
          <p:cNvSpPr/>
          <p:nvPr/>
        </p:nvSpPr>
        <p:spPr>
          <a:xfrm>
            <a:off x="4276786" y="2763178"/>
            <a:ext cx="3199923" cy="923330"/>
          </a:xfrm>
          <a:prstGeom prst="rect">
            <a:avLst/>
          </a:prstGeom>
        </p:spPr>
        <p:txBody>
          <a:bodyPr wrap="square">
            <a:spAutoFit/>
          </a:bodyPr>
          <a:lstStyle/>
          <a:p>
            <a:pPr>
              <a:spcBef>
                <a:spcPct val="0"/>
              </a:spcBef>
            </a:pPr>
            <a:r>
              <a:rPr lang="en-US" dirty="0" err="1" smtClean="0">
                <a:solidFill>
                  <a:srgbClr val="000000"/>
                </a:solidFill>
                <a:latin typeface="Muli Extra Light" panose="020B0604020202020204" charset="0"/>
              </a:rPr>
              <a:t>Tiến</a:t>
            </a:r>
            <a:r>
              <a:rPr lang="en-US" dirty="0" smtClean="0">
                <a:solidFill>
                  <a:srgbClr val="000000"/>
                </a:solidFill>
                <a:latin typeface="Muli Extra Light" panose="020B0604020202020204" charset="0"/>
              </a:rPr>
              <a:t> </a:t>
            </a:r>
            <a:r>
              <a:rPr lang="en-US" dirty="0" err="1">
                <a:solidFill>
                  <a:srgbClr val="000000"/>
                </a:solidFill>
                <a:latin typeface="Muli Extra Light" panose="020B0604020202020204" charset="0"/>
              </a:rPr>
              <a:t>hành</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các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hoạt</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động</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công</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ích</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bảo</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vệ</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tài</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sản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tiết</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kiệm</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điện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nước</a:t>
            </a:r>
            <a:r>
              <a:rPr lang="en-US" dirty="0">
                <a:solidFill>
                  <a:srgbClr val="000000"/>
                </a:solidFill>
                <a:latin typeface="Muli Extra Light" panose="020B0604020202020204" charset="0"/>
              </a:rPr>
              <a:t>. </a:t>
            </a:r>
          </a:p>
        </p:txBody>
      </p:sp>
      <p:sp>
        <p:nvSpPr>
          <p:cNvPr id="23" name="Rectangle 22"/>
          <p:cNvSpPr/>
          <p:nvPr/>
        </p:nvSpPr>
        <p:spPr>
          <a:xfrm>
            <a:off x="7762325" y="2823653"/>
            <a:ext cx="4268349" cy="923330"/>
          </a:xfrm>
          <a:prstGeom prst="rect">
            <a:avLst/>
          </a:prstGeom>
        </p:spPr>
        <p:txBody>
          <a:bodyPr wrap="square">
            <a:spAutoFit/>
          </a:bodyPr>
          <a:lstStyle/>
          <a:p>
            <a:pPr>
              <a:spcBef>
                <a:spcPct val="0"/>
              </a:spcBef>
            </a:pPr>
            <a:r>
              <a:rPr lang="en-US" dirty="0" err="1">
                <a:solidFill>
                  <a:srgbClr val="000000"/>
                </a:solidFill>
                <a:latin typeface="Muli Extra Light" panose="020B0604020202020204" charset="0"/>
              </a:rPr>
              <a:t>Đấu</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tranh</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với</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các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quan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niệm</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sai</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Phê</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phán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những</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lệch</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lạc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trong</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nhận</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thức</a:t>
            </a:r>
            <a:r>
              <a:rPr lang="en-US" dirty="0">
                <a:solidFill>
                  <a:srgbClr val="000000"/>
                </a:solidFill>
                <a:latin typeface="Muli Extra Light" panose="020B0604020202020204" charset="0"/>
              </a:rPr>
              <a:t> </a:t>
            </a:r>
            <a:r>
              <a:rPr lang="en-US" dirty="0" err="1">
                <a:solidFill>
                  <a:srgbClr val="000000"/>
                </a:solidFill>
                <a:latin typeface="Muli Extra Light" panose="020B0604020202020204" charset="0"/>
              </a:rPr>
              <a:t>về</a:t>
            </a:r>
            <a:r>
              <a:rPr lang="en-US" dirty="0">
                <a:solidFill>
                  <a:srgbClr val="000000"/>
                </a:solidFill>
                <a:latin typeface="Muli Extra Light" panose="020B0604020202020204" charset="0"/>
              </a:rPr>
              <a:t> CNXH.</a:t>
            </a:r>
          </a:p>
        </p:txBody>
      </p:sp>
      <p:sp>
        <p:nvSpPr>
          <p:cNvPr id="24" name="AutoShape 15"/>
          <p:cNvSpPr/>
          <p:nvPr/>
        </p:nvSpPr>
        <p:spPr>
          <a:xfrm>
            <a:off x="6768541" y="1963617"/>
            <a:ext cx="322103" cy="1760"/>
          </a:xfrm>
          <a:prstGeom prst="line">
            <a:avLst/>
          </a:prstGeom>
          <a:ln w="19050" cap="flat">
            <a:solidFill>
              <a:srgbClr val="000000"/>
            </a:solidFill>
            <a:prstDash val="solid"/>
            <a:headEnd type="none" w="sm" len="sm"/>
            <a:tailEnd type="none" w="sm" len="sm"/>
          </a:ln>
        </p:spPr>
      </p:sp>
      <p:sp>
        <p:nvSpPr>
          <p:cNvPr id="25" name="AutoShape 16"/>
          <p:cNvSpPr/>
          <p:nvPr/>
        </p:nvSpPr>
        <p:spPr>
          <a:xfrm>
            <a:off x="6768541" y="1995848"/>
            <a:ext cx="322104" cy="0"/>
          </a:xfrm>
          <a:prstGeom prst="line">
            <a:avLst/>
          </a:prstGeom>
          <a:ln w="9525" cap="flat">
            <a:solidFill>
              <a:srgbClr val="000000"/>
            </a:solidFill>
            <a:prstDash val="solid"/>
            <a:headEnd type="none" w="sm" len="sm"/>
            <a:tailEnd type="none" w="sm" len="sm"/>
          </a:ln>
        </p:spPr>
      </p:sp>
      <p:sp>
        <p:nvSpPr>
          <p:cNvPr id="26" name="AutoShape 15"/>
          <p:cNvSpPr/>
          <p:nvPr/>
        </p:nvSpPr>
        <p:spPr>
          <a:xfrm>
            <a:off x="10100280" y="1931386"/>
            <a:ext cx="322103" cy="1760"/>
          </a:xfrm>
          <a:prstGeom prst="line">
            <a:avLst/>
          </a:prstGeom>
          <a:ln w="19050" cap="flat">
            <a:solidFill>
              <a:srgbClr val="000000"/>
            </a:solidFill>
            <a:prstDash val="solid"/>
            <a:headEnd type="none" w="sm" len="sm"/>
            <a:tailEnd type="none" w="sm" len="sm"/>
          </a:ln>
        </p:spPr>
      </p:sp>
      <p:sp>
        <p:nvSpPr>
          <p:cNvPr id="27" name="AutoShape 16"/>
          <p:cNvSpPr/>
          <p:nvPr/>
        </p:nvSpPr>
        <p:spPr>
          <a:xfrm>
            <a:off x="10100280" y="1963617"/>
            <a:ext cx="322104" cy="0"/>
          </a:xfrm>
          <a:prstGeom prst="line">
            <a:avLst/>
          </a:prstGeom>
          <a:ln w="9525" cap="flat">
            <a:solidFill>
              <a:srgbClr val="000000"/>
            </a:solidFill>
            <a:prstDash val="solid"/>
            <a:headEnd type="none" w="sm" len="sm"/>
            <a:tailEnd type="none" w="sm" len="sm"/>
          </a:ln>
        </p:spPr>
      </p:sp>
      <p:sp>
        <p:nvSpPr>
          <p:cNvPr id="28" name="TextBox 21"/>
          <p:cNvSpPr txBox="1"/>
          <p:nvPr/>
        </p:nvSpPr>
        <p:spPr>
          <a:xfrm>
            <a:off x="-243938" y="657225"/>
            <a:ext cx="6471717" cy="628377"/>
          </a:xfrm>
          <a:prstGeom prst="rect">
            <a:avLst/>
          </a:prstGeom>
        </p:spPr>
        <p:txBody>
          <a:bodyPr wrap="square" lIns="0" tIns="0" rIns="0" bIns="0" rtlCol="0" anchor="t">
            <a:spAutoFit/>
          </a:bodyPr>
          <a:lstStyle/>
          <a:p>
            <a:pPr algn="ctr">
              <a:lnSpc>
                <a:spcPts val="4853"/>
              </a:lnSpc>
            </a:pPr>
            <a:r>
              <a:rPr lang="en-US" sz="2800" b="1" dirty="0" err="1">
                <a:solidFill>
                  <a:schemeClr val="accent6"/>
                </a:solidFill>
                <a:latin typeface="Muli Extra Light" panose="020B0604020202020204" charset="0"/>
                <a:cs typeface="Adobe Hebrew" panose="02040503050201020203" pitchFamily="18" charset="-79"/>
              </a:rPr>
              <a:t>Trách</a:t>
            </a:r>
            <a:r>
              <a:rPr lang="en-US" sz="2800" b="1" dirty="0">
                <a:solidFill>
                  <a:schemeClr val="accent6"/>
                </a:solidFill>
                <a:latin typeface="Muli Extra Light" panose="020B0604020202020204" charset="0"/>
                <a:cs typeface="Adobe Hebrew" panose="02040503050201020203" pitchFamily="18" charset="-79"/>
              </a:rPr>
              <a:t> </a:t>
            </a:r>
            <a:r>
              <a:rPr lang="en-US" sz="2800" b="1" dirty="0" err="1" smtClean="0">
                <a:solidFill>
                  <a:schemeClr val="accent6"/>
                </a:solidFill>
                <a:latin typeface="Muli Extra Light" panose="020B0604020202020204" charset="0"/>
                <a:cs typeface="Adobe Hebrew" panose="02040503050201020203" pitchFamily="18" charset="-79"/>
              </a:rPr>
              <a:t>nhiệm</a:t>
            </a:r>
            <a:r>
              <a:rPr lang="en-US" sz="2800" b="1" dirty="0" smtClean="0">
                <a:solidFill>
                  <a:schemeClr val="accent6"/>
                </a:solidFill>
                <a:latin typeface="Muli Extra Light" panose="020B0604020202020204" charset="0"/>
                <a:cs typeface="Adobe Hebrew" panose="02040503050201020203" pitchFamily="18" charset="-79"/>
              </a:rPr>
              <a:t> </a:t>
            </a:r>
            <a:r>
              <a:rPr lang="en-US" sz="2800" b="1" dirty="0" err="1">
                <a:solidFill>
                  <a:schemeClr val="accent6"/>
                </a:solidFill>
                <a:latin typeface="Muli Extra Light" panose="020B0604020202020204" charset="0"/>
                <a:cs typeface="Adobe Hebrew" panose="02040503050201020203" pitchFamily="18" charset="-79"/>
              </a:rPr>
              <a:t>của</a:t>
            </a:r>
            <a:r>
              <a:rPr lang="en-US" sz="2800" b="1" dirty="0">
                <a:solidFill>
                  <a:schemeClr val="accent6"/>
                </a:solidFill>
                <a:latin typeface="Muli Extra Light" panose="020B0604020202020204" charset="0"/>
                <a:cs typeface="Adobe Hebrew" panose="02040503050201020203" pitchFamily="18" charset="-79"/>
              </a:rPr>
              <a:t> </a:t>
            </a:r>
            <a:r>
              <a:rPr lang="en-US" sz="2800" b="1" dirty="0" err="1">
                <a:solidFill>
                  <a:schemeClr val="accent6"/>
                </a:solidFill>
                <a:latin typeface="Muli Extra Light" panose="020B0604020202020204" charset="0"/>
                <a:cs typeface="Adobe Hebrew" panose="02040503050201020203" pitchFamily="18" charset="-79"/>
              </a:rPr>
              <a:t>thế</a:t>
            </a:r>
            <a:r>
              <a:rPr lang="en-US" sz="2800" b="1" dirty="0">
                <a:solidFill>
                  <a:schemeClr val="accent6"/>
                </a:solidFill>
                <a:latin typeface="Muli Extra Light" panose="020B0604020202020204" charset="0"/>
                <a:cs typeface="Adobe Hebrew" panose="02040503050201020203" pitchFamily="18" charset="-79"/>
              </a:rPr>
              <a:t> </a:t>
            </a:r>
            <a:r>
              <a:rPr lang="en-US" sz="2800" b="1" dirty="0" err="1">
                <a:solidFill>
                  <a:schemeClr val="accent6"/>
                </a:solidFill>
                <a:latin typeface="Muli Extra Light" panose="020B0604020202020204" charset="0"/>
                <a:cs typeface="Adobe Hebrew" panose="02040503050201020203" pitchFamily="18" charset="-79"/>
              </a:rPr>
              <a:t>hệ</a:t>
            </a:r>
            <a:r>
              <a:rPr lang="en-US" sz="2800" b="1" dirty="0">
                <a:solidFill>
                  <a:schemeClr val="accent6"/>
                </a:solidFill>
                <a:latin typeface="Muli Extra Light" panose="020B0604020202020204" charset="0"/>
                <a:cs typeface="Adobe Hebrew" panose="02040503050201020203" pitchFamily="18" charset="-79"/>
              </a:rPr>
              <a:t> </a:t>
            </a:r>
            <a:r>
              <a:rPr lang="en-US" sz="2800" b="1" dirty="0" err="1">
                <a:solidFill>
                  <a:schemeClr val="accent6"/>
                </a:solidFill>
                <a:latin typeface="Muli Extra Light" panose="020B0604020202020204" charset="0"/>
                <a:cs typeface="Adobe Hebrew" panose="02040503050201020203" pitchFamily="18" charset="-79"/>
              </a:rPr>
              <a:t>trẻ</a:t>
            </a:r>
            <a:r>
              <a:rPr lang="en-US" sz="2800" b="1" dirty="0">
                <a:solidFill>
                  <a:schemeClr val="accent6"/>
                </a:solidFill>
                <a:latin typeface="Muli Extra Light" panose="020B0604020202020204" charset="0"/>
                <a:cs typeface="Adobe Hebrew" panose="02040503050201020203" pitchFamily="18" charset="-79"/>
              </a:rPr>
              <a:t> </a:t>
            </a:r>
            <a:endParaRPr lang="en-US" sz="2800" dirty="0">
              <a:solidFill>
                <a:schemeClr val="accent6"/>
              </a:solidFill>
              <a:latin typeface="Muli Extra Light" panose="020B0604020202020204" charset="0"/>
              <a:cs typeface="Adobe Hebrew" panose="02040503050201020203" pitchFamily="18" charset="-79"/>
            </a:endParaRPr>
          </a:p>
        </p:txBody>
      </p: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1408" y="4292422"/>
            <a:ext cx="2924815" cy="1783325"/>
          </a:xfrm>
          <a:prstGeom prst="rect">
            <a:avLst/>
          </a:prstGeom>
        </p:spPr>
      </p:pic>
      <p:pic>
        <p:nvPicPr>
          <p:cNvPr id="30" name="Picture 29"/>
          <p:cNvPicPr>
            <a:picLocks noChangeAspect="1"/>
          </p:cNvPicPr>
          <p:nvPr/>
        </p:nvPicPr>
        <p:blipFill rotWithShape="1">
          <a:blip r:embed="rId9">
            <a:extLst>
              <a:ext uri="{28A0092B-C50C-407E-A947-70E740481C1C}">
                <a14:useLocalDpi xmlns:a14="http://schemas.microsoft.com/office/drawing/2010/main" val="0"/>
              </a:ext>
            </a:extLst>
          </a:blip>
          <a:srcRect t="6482" b="-8665"/>
          <a:stretch/>
        </p:blipFill>
        <p:spPr>
          <a:xfrm>
            <a:off x="4095826" y="4292422"/>
            <a:ext cx="3505573" cy="1943786"/>
          </a:xfrm>
          <a:prstGeom prst="rect">
            <a:avLst/>
          </a:prstGeom>
        </p:spPr>
      </p:pic>
      <p:pic>
        <p:nvPicPr>
          <p:cNvPr id="31" name="Picture 30"/>
          <p:cNvPicPr>
            <a:picLocks noChangeAspect="1"/>
          </p:cNvPicPr>
          <p:nvPr/>
        </p:nvPicPr>
        <p:blipFill rotWithShape="1">
          <a:blip r:embed="rId10">
            <a:extLst>
              <a:ext uri="{28A0092B-C50C-407E-A947-70E740481C1C}">
                <a14:useLocalDpi xmlns:a14="http://schemas.microsoft.com/office/drawing/2010/main" val="0"/>
              </a:ext>
            </a:extLst>
          </a:blip>
          <a:srcRect l="7029" r="6224" b="7669"/>
          <a:stretch/>
        </p:blipFill>
        <p:spPr>
          <a:xfrm>
            <a:off x="563941" y="4292422"/>
            <a:ext cx="3310183" cy="1783326"/>
          </a:xfrm>
          <a:prstGeom prst="rect">
            <a:avLst/>
          </a:prstGeom>
        </p:spPr>
      </p:pic>
    </p:spTree>
    <p:extLst>
      <p:ext uri="{BB962C8B-B14F-4D97-AF65-F5344CB8AC3E}">
        <p14:creationId xmlns:p14="http://schemas.microsoft.com/office/powerpoint/2010/main" val="1369580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F7A8465-62C7-4E58-BD7F-54D7574DC760}"/>
              </a:ext>
            </a:extLst>
          </p:cNvPr>
          <p:cNvSpPr/>
          <p:nvPr/>
        </p:nvSpPr>
        <p:spPr>
          <a:xfrm>
            <a:off x="-11547155" y="5758076"/>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46"/>
            <a:endParaRPr lang="en-US" dirty="0">
              <a:solidFill>
                <a:prstClr val="white"/>
              </a:solidFill>
              <a:latin typeface="Times Neue Roman" panose="020B0604020202020204" charset="0"/>
              <a:ea typeface="Tahoma" panose="020B0604030504040204" pitchFamily="34" charset="0"/>
              <a:cs typeface="Tahoma" panose="020B0604030504040204" pitchFamily="34" charset="0"/>
            </a:endParaRPr>
          </a:p>
        </p:txBody>
      </p:sp>
      <p:pic>
        <p:nvPicPr>
          <p:cNvPr id="1026" name="Picture 2" descr="Cartoon Hot Air Balloon Sticker">
            <a:extLst>
              <a:ext uri="{FF2B5EF4-FFF2-40B4-BE49-F238E27FC236}">
                <a16:creationId xmlns:a16="http://schemas.microsoft.com/office/drawing/2014/main" id="{1FA7B94A-BD10-4F79-93AF-534D3CA25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61459">
            <a:off x="23794" y="2117267"/>
            <a:ext cx="1641101" cy="2193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14057" y="85202"/>
            <a:ext cx="1541913" cy="9893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oud Blanco Sticker">
            <a:extLst>
              <a:ext uri="{FF2B5EF4-FFF2-40B4-BE49-F238E27FC236}">
                <a16:creationId xmlns:a16="http://schemas.microsoft.com/office/drawing/2014/main" id="{D5493E98-E20B-41CE-8034-6B613E02508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333282" y="111246"/>
            <a:ext cx="2405605" cy="15435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404887" y="111246"/>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36312" y="324130"/>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717456" y="-129500"/>
            <a:ext cx="1577989" cy="10125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artoon Hot Air Balloon Sticker">
            <a:extLst>
              <a:ext uri="{FF2B5EF4-FFF2-40B4-BE49-F238E27FC236}">
                <a16:creationId xmlns:a16="http://schemas.microsoft.com/office/drawing/2014/main" id="{4B52CF60-AB66-4A33-B3DC-C1BB7F910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08275">
            <a:off x="1173560" y="68534"/>
            <a:ext cx="2501162" cy="33437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1DD0CF0-A84F-482B-97DE-EFF6E79DFD96}"/>
              </a:ext>
            </a:extLst>
          </p:cNvPr>
          <p:cNvSpPr txBox="1"/>
          <p:nvPr/>
        </p:nvSpPr>
        <p:spPr>
          <a:xfrm>
            <a:off x="4005001" y="2059310"/>
            <a:ext cx="7855589" cy="938719"/>
          </a:xfrm>
          <a:prstGeom prst="rect">
            <a:avLst/>
          </a:prstGeom>
          <a:noFill/>
        </p:spPr>
        <p:txBody>
          <a:bodyPr wrap="square" rtlCol="0">
            <a:spAutoFit/>
          </a:bodyPr>
          <a:lstStyle/>
          <a:p>
            <a:pPr defTabSz="914446"/>
            <a:r>
              <a:rPr lang="en-US" sz="5500" b="1" dirty="0">
                <a:solidFill>
                  <a:srgbClr val="F4889F"/>
                </a:solidFill>
                <a:latin typeface="Times Neue Roman" panose="020B0604020202020204" charset="0"/>
                <a:ea typeface="Tahoma" panose="020B0604030504040204" pitchFamily="34" charset="0"/>
                <a:cs typeface="Tahoma" panose="020B0604030504040204" pitchFamily="34" charset="0"/>
              </a:rPr>
              <a:t>Hot-air balloon </a:t>
            </a:r>
          </a:p>
        </p:txBody>
      </p:sp>
      <p:sp>
        <p:nvSpPr>
          <p:cNvPr id="16" name="TextBox 15">
            <a:extLst>
              <a:ext uri="{FF2B5EF4-FFF2-40B4-BE49-F238E27FC236}">
                <a16:creationId xmlns:a16="http://schemas.microsoft.com/office/drawing/2014/main" id="{7CEDAE3D-B89B-4F0B-8A99-82B15D44E92D}"/>
              </a:ext>
            </a:extLst>
          </p:cNvPr>
          <p:cNvSpPr txBox="1"/>
          <p:nvPr/>
        </p:nvSpPr>
        <p:spPr>
          <a:xfrm>
            <a:off x="5919486" y="3042954"/>
            <a:ext cx="2904700" cy="938719"/>
          </a:xfrm>
          <a:prstGeom prst="rect">
            <a:avLst/>
          </a:prstGeom>
          <a:noFill/>
        </p:spPr>
        <p:txBody>
          <a:bodyPr wrap="square" rtlCol="0">
            <a:spAutoFit/>
          </a:bodyPr>
          <a:lstStyle/>
          <a:p>
            <a:pPr defTabSz="914446"/>
            <a:r>
              <a:rPr lang="en-US" sz="5500" b="1" dirty="0">
                <a:solidFill>
                  <a:srgbClr val="F4889F"/>
                </a:solidFill>
                <a:latin typeface="Times Neue Roman" panose="020B0604020202020204" charset="0"/>
                <a:ea typeface="Tahoma" panose="020B0604030504040204" pitchFamily="34" charset="0"/>
                <a:cs typeface="Tahoma" panose="020B0604030504040204" pitchFamily="34" charset="0"/>
              </a:rPr>
              <a:t>GAME</a:t>
            </a:r>
          </a:p>
        </p:txBody>
      </p:sp>
      <p:sp>
        <p:nvSpPr>
          <p:cNvPr id="9" name="Oval 8">
            <a:hlinkClick r:id="rId6" action="ppaction://hlinksldjump"/>
            <a:extLst>
              <a:ext uri="{FF2B5EF4-FFF2-40B4-BE49-F238E27FC236}">
                <a16:creationId xmlns:a16="http://schemas.microsoft.com/office/drawing/2014/main" id="{E4AFB58A-F94A-4E98-9C52-22516E91D524}"/>
              </a:ext>
            </a:extLst>
          </p:cNvPr>
          <p:cNvSpPr/>
          <p:nvPr/>
        </p:nvSpPr>
        <p:spPr>
          <a:xfrm>
            <a:off x="405406" y="533951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US" sz="1200" dirty="0">
              <a:solidFill>
                <a:prstClr val="white"/>
              </a:solidFill>
              <a:latin typeface="Times Neue Roman" panose="020B0604020202020204" charset="0"/>
              <a:ea typeface="Tahoma" panose="020B0604030504040204" pitchFamily="34" charset="0"/>
              <a:cs typeface="Tahoma" panose="020B0604030504040204" pitchFamily="34" charset="0"/>
            </a:endParaRPr>
          </a:p>
        </p:txBody>
      </p:sp>
      <p:sp>
        <p:nvSpPr>
          <p:cNvPr id="19" name="Oval 18">
            <a:hlinkClick r:id="rId7" action="ppaction://hlinksldjump"/>
            <a:extLst>
              <a:ext uri="{FF2B5EF4-FFF2-40B4-BE49-F238E27FC236}">
                <a16:creationId xmlns:a16="http://schemas.microsoft.com/office/drawing/2014/main" id="{B961B581-9A8B-4646-9241-5D714C639EB3}"/>
              </a:ext>
            </a:extLst>
          </p:cNvPr>
          <p:cNvSpPr/>
          <p:nvPr/>
        </p:nvSpPr>
        <p:spPr>
          <a:xfrm>
            <a:off x="1905775"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ea typeface="Tahoma" panose="020B0604030504040204" pitchFamily="34" charset="0"/>
                <a:cs typeface="Tahoma" panose="020B0604030504040204" pitchFamily="34" charset="0"/>
              </a:rPr>
              <a:t>1</a:t>
            </a:r>
            <a:endParaRPr lang="en-US" sz="4000" dirty="0">
              <a:solidFill>
                <a:prstClr val="white"/>
              </a:solidFill>
              <a:latin typeface="Times Neue Roman" panose="020B0604020202020204" charset="0"/>
              <a:ea typeface="Tahoma" panose="020B0604030504040204" pitchFamily="34" charset="0"/>
              <a:cs typeface="Tahoma" panose="020B0604030504040204" pitchFamily="34" charset="0"/>
            </a:endParaRPr>
          </a:p>
        </p:txBody>
      </p:sp>
      <p:sp>
        <p:nvSpPr>
          <p:cNvPr id="20" name="Oval 19">
            <a:hlinkClick r:id="rId8" action="ppaction://hlinksldjump"/>
            <a:extLst>
              <a:ext uri="{FF2B5EF4-FFF2-40B4-BE49-F238E27FC236}">
                <a16:creationId xmlns:a16="http://schemas.microsoft.com/office/drawing/2014/main" id="{C2920F32-4D29-4F82-8647-4B5805AD16D2}"/>
              </a:ext>
            </a:extLst>
          </p:cNvPr>
          <p:cNvSpPr/>
          <p:nvPr/>
        </p:nvSpPr>
        <p:spPr>
          <a:xfrm>
            <a:off x="3400838"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ea typeface="Tahoma" panose="020B0604030504040204" pitchFamily="34" charset="0"/>
                <a:cs typeface="Tahoma" panose="020B0604030504040204" pitchFamily="34" charset="0"/>
              </a:rPr>
              <a:t>2</a:t>
            </a:r>
            <a:endParaRPr lang="en-US" sz="4000" dirty="0">
              <a:solidFill>
                <a:prstClr val="white"/>
              </a:solidFill>
              <a:latin typeface="Times Neue Roman" panose="020B0604020202020204" charset="0"/>
              <a:ea typeface="Tahoma" panose="020B0604030504040204" pitchFamily="34" charset="0"/>
              <a:cs typeface="Tahoma" panose="020B0604030504040204" pitchFamily="34" charset="0"/>
            </a:endParaRPr>
          </a:p>
        </p:txBody>
      </p:sp>
      <p:sp>
        <p:nvSpPr>
          <p:cNvPr id="21" name="Oval 20">
            <a:hlinkClick r:id="rId9" action="ppaction://hlinksldjump"/>
            <a:extLst>
              <a:ext uri="{FF2B5EF4-FFF2-40B4-BE49-F238E27FC236}">
                <a16:creationId xmlns:a16="http://schemas.microsoft.com/office/drawing/2014/main" id="{357F6E98-2D72-4FFE-9986-8ADF3D71029D}"/>
              </a:ext>
            </a:extLst>
          </p:cNvPr>
          <p:cNvSpPr/>
          <p:nvPr/>
        </p:nvSpPr>
        <p:spPr>
          <a:xfrm>
            <a:off x="4895901"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ea typeface="Tahoma" panose="020B0604030504040204" pitchFamily="34" charset="0"/>
                <a:cs typeface="Tahoma" panose="020B0604030504040204" pitchFamily="34" charset="0"/>
              </a:rPr>
              <a:t>3</a:t>
            </a:r>
            <a:endParaRPr lang="en-US" sz="4000" dirty="0">
              <a:solidFill>
                <a:prstClr val="white"/>
              </a:solidFill>
              <a:latin typeface="Times Neue Roman" panose="020B0604020202020204" charset="0"/>
              <a:ea typeface="Tahoma" panose="020B0604030504040204" pitchFamily="34" charset="0"/>
              <a:cs typeface="Tahoma" panose="020B0604030504040204" pitchFamily="34" charset="0"/>
            </a:endParaRPr>
          </a:p>
        </p:txBody>
      </p:sp>
      <p:sp>
        <p:nvSpPr>
          <p:cNvPr id="22" name="Oval 21">
            <a:hlinkClick r:id="rId10" action="ppaction://hlinksldjump"/>
            <a:extLst>
              <a:ext uri="{FF2B5EF4-FFF2-40B4-BE49-F238E27FC236}">
                <a16:creationId xmlns:a16="http://schemas.microsoft.com/office/drawing/2014/main" id="{C92615F7-A192-407F-8FAB-496E0BD7367B}"/>
              </a:ext>
            </a:extLst>
          </p:cNvPr>
          <p:cNvSpPr/>
          <p:nvPr/>
        </p:nvSpPr>
        <p:spPr>
          <a:xfrm>
            <a:off x="6390964"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ea typeface="Tahoma" panose="020B0604030504040204" pitchFamily="34" charset="0"/>
                <a:cs typeface="Tahoma" panose="020B0604030504040204" pitchFamily="34" charset="0"/>
              </a:rPr>
              <a:t>4</a:t>
            </a:r>
            <a:endParaRPr lang="en-US" sz="4000" dirty="0">
              <a:solidFill>
                <a:prstClr val="white"/>
              </a:solidFill>
              <a:latin typeface="Times Neue Roman" panose="020B0604020202020204" charset="0"/>
              <a:ea typeface="Tahoma" panose="020B0604030504040204" pitchFamily="34" charset="0"/>
              <a:cs typeface="Tahoma" panose="020B0604030504040204" pitchFamily="34" charset="0"/>
            </a:endParaRPr>
          </a:p>
        </p:txBody>
      </p:sp>
      <p:sp>
        <p:nvSpPr>
          <p:cNvPr id="23" name="Oval 22">
            <a:hlinkClick r:id="rId11" action="ppaction://hlinksldjump"/>
            <a:extLst>
              <a:ext uri="{FF2B5EF4-FFF2-40B4-BE49-F238E27FC236}">
                <a16:creationId xmlns:a16="http://schemas.microsoft.com/office/drawing/2014/main" id="{28ED415A-A47F-406A-9F84-811ED4D2A809}"/>
              </a:ext>
            </a:extLst>
          </p:cNvPr>
          <p:cNvSpPr/>
          <p:nvPr/>
        </p:nvSpPr>
        <p:spPr>
          <a:xfrm>
            <a:off x="7886027"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ea typeface="Tahoma" panose="020B0604030504040204" pitchFamily="34" charset="0"/>
                <a:cs typeface="Tahoma" panose="020B0604030504040204" pitchFamily="34" charset="0"/>
              </a:rPr>
              <a:t>5</a:t>
            </a:r>
            <a:endParaRPr lang="en-US" sz="4000" dirty="0">
              <a:solidFill>
                <a:prstClr val="white"/>
              </a:solidFill>
              <a:latin typeface="Times Neue Roman" panose="020B0604020202020204" charset="0"/>
              <a:ea typeface="Tahoma" panose="020B0604030504040204" pitchFamily="34" charset="0"/>
              <a:cs typeface="Tahoma" panose="020B0604030504040204" pitchFamily="34" charset="0"/>
            </a:endParaRPr>
          </a:p>
        </p:txBody>
      </p:sp>
      <p:sp>
        <p:nvSpPr>
          <p:cNvPr id="24" name="Oval 23">
            <a:hlinkClick r:id="rId12" action="ppaction://hlinksldjump"/>
            <a:extLst>
              <a:ext uri="{FF2B5EF4-FFF2-40B4-BE49-F238E27FC236}">
                <a16:creationId xmlns:a16="http://schemas.microsoft.com/office/drawing/2014/main" id="{92A937E7-D173-4FFD-9BB5-FF3831D161AA}"/>
              </a:ext>
            </a:extLst>
          </p:cNvPr>
          <p:cNvSpPr/>
          <p:nvPr/>
        </p:nvSpPr>
        <p:spPr>
          <a:xfrm>
            <a:off x="9367232"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ea typeface="Tahoma" panose="020B0604030504040204" pitchFamily="34" charset="0"/>
                <a:cs typeface="Tahoma" panose="020B0604030504040204" pitchFamily="34" charset="0"/>
              </a:rPr>
              <a:t>6</a:t>
            </a:r>
            <a:endParaRPr lang="en-US" sz="4000" dirty="0">
              <a:solidFill>
                <a:prstClr val="white"/>
              </a:solidFill>
              <a:latin typeface="Times Neue Roman" panose="020B0604020202020204" charset="0"/>
              <a:ea typeface="Tahoma" panose="020B0604030504040204" pitchFamily="34" charset="0"/>
              <a:cs typeface="Tahoma" panose="020B0604030504040204" pitchFamily="34" charset="0"/>
            </a:endParaRPr>
          </a:p>
        </p:txBody>
      </p:sp>
      <p:sp>
        <p:nvSpPr>
          <p:cNvPr id="25" name="Oval 24">
            <a:hlinkClick r:id="rId13" action="ppaction://hlinksldjump"/>
            <a:extLst>
              <a:ext uri="{FF2B5EF4-FFF2-40B4-BE49-F238E27FC236}">
                <a16:creationId xmlns:a16="http://schemas.microsoft.com/office/drawing/2014/main" id="{01ADF3ED-2D27-4A49-BD16-52573381816F}"/>
              </a:ext>
            </a:extLst>
          </p:cNvPr>
          <p:cNvSpPr/>
          <p:nvPr/>
        </p:nvSpPr>
        <p:spPr>
          <a:xfrm>
            <a:off x="10848437" y="580859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ea typeface="Tahoma" panose="020B0604030504040204" pitchFamily="34" charset="0"/>
                <a:cs typeface="Tahoma" panose="020B0604030504040204" pitchFamily="34" charset="0"/>
              </a:rPr>
              <a:t>7</a:t>
            </a:r>
            <a:endParaRPr lang="en-US" sz="4000" dirty="0">
              <a:solidFill>
                <a:prstClr val="white"/>
              </a:solidFill>
              <a:latin typeface="Times Neue Roman" panose="020B060402020202020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606FBFFD-253D-41CA-9903-4F00FD60A510}"/>
              </a:ext>
            </a:extLst>
          </p:cNvPr>
          <p:cNvSpPr txBox="1"/>
          <p:nvPr/>
        </p:nvSpPr>
        <p:spPr>
          <a:xfrm>
            <a:off x="434472" y="5623928"/>
            <a:ext cx="909093" cy="646331"/>
          </a:xfrm>
          <a:prstGeom prst="rect">
            <a:avLst/>
          </a:prstGeom>
          <a:noFill/>
        </p:spPr>
        <p:txBody>
          <a:bodyPr wrap="square" rtlCol="0">
            <a:spAutoFit/>
          </a:bodyPr>
          <a:lstStyle/>
          <a:p>
            <a:pPr defTabSz="914446"/>
            <a:r>
              <a:rPr lang="en-US" b="1" dirty="0">
                <a:solidFill>
                  <a:srgbClr val="E5D4B5"/>
                </a:solidFill>
                <a:latin typeface="Times Neue Roman" panose="020B0604020202020204" charset="0"/>
                <a:ea typeface="Tahoma" panose="020B0604030504040204" pitchFamily="34" charset="0"/>
                <a:cs typeface="Tahoma" panose="020B0604030504040204" pitchFamily="34" charset="0"/>
              </a:rPr>
              <a:t>START</a:t>
            </a:r>
          </a:p>
        </p:txBody>
      </p:sp>
    </p:spTree>
    <p:custDataLst>
      <p:tags r:id="rId1"/>
    </p:custDataLst>
    <p:extLst>
      <p:ext uri="{BB962C8B-B14F-4D97-AF65-F5344CB8AC3E}">
        <p14:creationId xmlns:p14="http://schemas.microsoft.com/office/powerpoint/2010/main" val="227867438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artoon Hot Air Balloon Sticker">
            <a:extLst>
              <a:ext uri="{FF2B5EF4-FFF2-40B4-BE49-F238E27FC236}">
                <a16:creationId xmlns:a16="http://schemas.microsoft.com/office/drawing/2014/main" id="{1FA7B94A-BD10-4F79-93AF-534D3CA25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61459">
            <a:off x="23794" y="2117267"/>
            <a:ext cx="1641101" cy="2193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9045" y="-31448"/>
            <a:ext cx="1258984" cy="8078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304804" y="-137735"/>
            <a:ext cx="1720167" cy="11037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6311" y="209250"/>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0717455" y="-244380"/>
            <a:ext cx="1577989" cy="10125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artoon Hot Air Balloon Sticker">
            <a:extLst>
              <a:ext uri="{FF2B5EF4-FFF2-40B4-BE49-F238E27FC236}">
                <a16:creationId xmlns:a16="http://schemas.microsoft.com/office/drawing/2014/main" id="{4B52CF60-AB66-4A33-B3DC-C1BB7F910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08275">
            <a:off x="1173560" y="68534"/>
            <a:ext cx="2501162" cy="3343799"/>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0E292BEA-A28E-4CFD-B47A-7CF939B6D926}"/>
              </a:ext>
            </a:extLst>
          </p:cNvPr>
          <p:cNvSpPr/>
          <p:nvPr/>
        </p:nvSpPr>
        <p:spPr>
          <a:xfrm>
            <a:off x="-10054785" y="5720277"/>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46"/>
            <a:endParaRPr lang="en-US" dirty="0">
              <a:solidFill>
                <a:prstClr val="white"/>
              </a:solidFill>
              <a:latin typeface="Times Neue Roman" panose="020B0604020202020204" charset="0"/>
            </a:endParaRPr>
          </a:p>
        </p:txBody>
      </p:sp>
      <p:sp>
        <p:nvSpPr>
          <p:cNvPr id="28" name="Oval 27">
            <a:hlinkClick r:id="rId8" action="ppaction://hlinksldjump"/>
            <a:extLst>
              <a:ext uri="{FF2B5EF4-FFF2-40B4-BE49-F238E27FC236}">
                <a16:creationId xmlns:a16="http://schemas.microsoft.com/office/drawing/2014/main" id="{8F5B3BE0-D1D4-47FD-A368-9DFCA7F65FC5}"/>
              </a:ext>
            </a:extLst>
          </p:cNvPr>
          <p:cNvSpPr/>
          <p:nvPr/>
        </p:nvSpPr>
        <p:spPr>
          <a:xfrm>
            <a:off x="1912704" y="542132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1</a:t>
            </a:r>
            <a:endParaRPr lang="en-US" sz="4000" dirty="0">
              <a:solidFill>
                <a:prstClr val="white"/>
              </a:solidFill>
              <a:latin typeface="Times Neue Roman" panose="020B0604020202020204" charset="0"/>
            </a:endParaRPr>
          </a:p>
        </p:txBody>
      </p:sp>
      <p:sp>
        <p:nvSpPr>
          <p:cNvPr id="30" name="Oval 29">
            <a:hlinkClick r:id="rId9" action="ppaction://hlinksldjump"/>
            <a:extLst>
              <a:ext uri="{FF2B5EF4-FFF2-40B4-BE49-F238E27FC236}">
                <a16:creationId xmlns:a16="http://schemas.microsoft.com/office/drawing/2014/main" id="{4C6FEB0A-B9D0-4CBF-9EE9-3294208479F4}"/>
              </a:ext>
            </a:extLst>
          </p:cNvPr>
          <p:cNvSpPr/>
          <p:nvPr/>
        </p:nvSpPr>
        <p:spPr>
          <a:xfrm>
            <a:off x="3400838"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2</a:t>
            </a:r>
            <a:endParaRPr lang="en-US" sz="4000" dirty="0">
              <a:solidFill>
                <a:prstClr val="white"/>
              </a:solidFill>
              <a:latin typeface="Times Neue Roman" panose="020B0604020202020204" charset="0"/>
            </a:endParaRPr>
          </a:p>
        </p:txBody>
      </p:sp>
      <p:sp>
        <p:nvSpPr>
          <p:cNvPr id="31" name="Oval 30">
            <a:hlinkClick r:id="rId10" action="ppaction://hlinksldjump"/>
            <a:extLst>
              <a:ext uri="{FF2B5EF4-FFF2-40B4-BE49-F238E27FC236}">
                <a16:creationId xmlns:a16="http://schemas.microsoft.com/office/drawing/2014/main" id="{635BE7F2-9B08-4EE8-A057-D784535DF59D}"/>
              </a:ext>
            </a:extLst>
          </p:cNvPr>
          <p:cNvSpPr/>
          <p:nvPr/>
        </p:nvSpPr>
        <p:spPr>
          <a:xfrm>
            <a:off x="4895901"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3</a:t>
            </a:r>
            <a:endParaRPr lang="en-US" sz="4000" dirty="0">
              <a:solidFill>
                <a:prstClr val="white"/>
              </a:solidFill>
              <a:latin typeface="Times Neue Roman" panose="020B0604020202020204" charset="0"/>
            </a:endParaRPr>
          </a:p>
        </p:txBody>
      </p:sp>
      <p:sp>
        <p:nvSpPr>
          <p:cNvPr id="32" name="Oval 31">
            <a:hlinkClick r:id="rId11" action="ppaction://hlinksldjump"/>
            <a:extLst>
              <a:ext uri="{FF2B5EF4-FFF2-40B4-BE49-F238E27FC236}">
                <a16:creationId xmlns:a16="http://schemas.microsoft.com/office/drawing/2014/main" id="{B00B4F1F-8007-4889-BB04-FEC72E3CC270}"/>
              </a:ext>
            </a:extLst>
          </p:cNvPr>
          <p:cNvSpPr/>
          <p:nvPr/>
        </p:nvSpPr>
        <p:spPr>
          <a:xfrm>
            <a:off x="6390964"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4</a:t>
            </a:r>
            <a:endParaRPr lang="en-US" sz="4000" dirty="0">
              <a:solidFill>
                <a:prstClr val="white"/>
              </a:solidFill>
              <a:latin typeface="Times Neue Roman" panose="020B0604020202020204" charset="0"/>
            </a:endParaRPr>
          </a:p>
        </p:txBody>
      </p:sp>
      <p:sp>
        <p:nvSpPr>
          <p:cNvPr id="33" name="Oval 32">
            <a:hlinkClick r:id="rId12" action="ppaction://hlinksldjump"/>
            <a:extLst>
              <a:ext uri="{FF2B5EF4-FFF2-40B4-BE49-F238E27FC236}">
                <a16:creationId xmlns:a16="http://schemas.microsoft.com/office/drawing/2014/main" id="{2713E0C3-167F-4D19-8946-ADC18E0B5787}"/>
              </a:ext>
            </a:extLst>
          </p:cNvPr>
          <p:cNvSpPr/>
          <p:nvPr/>
        </p:nvSpPr>
        <p:spPr>
          <a:xfrm>
            <a:off x="7886027"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5</a:t>
            </a:r>
            <a:endParaRPr lang="en-US" sz="4000" dirty="0">
              <a:solidFill>
                <a:prstClr val="white"/>
              </a:solidFill>
              <a:latin typeface="Times Neue Roman" panose="020B0604020202020204" charset="0"/>
            </a:endParaRPr>
          </a:p>
        </p:txBody>
      </p:sp>
      <p:sp>
        <p:nvSpPr>
          <p:cNvPr id="34" name="Oval 33">
            <a:hlinkClick r:id="rId13" action="ppaction://hlinksldjump"/>
            <a:extLst>
              <a:ext uri="{FF2B5EF4-FFF2-40B4-BE49-F238E27FC236}">
                <a16:creationId xmlns:a16="http://schemas.microsoft.com/office/drawing/2014/main" id="{2090331A-467D-44E5-9880-D65A008DA0AA}"/>
              </a:ext>
            </a:extLst>
          </p:cNvPr>
          <p:cNvSpPr/>
          <p:nvPr/>
        </p:nvSpPr>
        <p:spPr>
          <a:xfrm>
            <a:off x="9367232"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6</a:t>
            </a:r>
            <a:endParaRPr lang="en-US" sz="4000" dirty="0">
              <a:solidFill>
                <a:prstClr val="white"/>
              </a:solidFill>
              <a:latin typeface="Times Neue Roman" panose="020B0604020202020204" charset="0"/>
            </a:endParaRPr>
          </a:p>
        </p:txBody>
      </p:sp>
      <p:sp>
        <p:nvSpPr>
          <p:cNvPr id="35" name="Oval 34">
            <a:hlinkClick r:id="rId14" action="ppaction://hlinksldjump"/>
            <a:extLst>
              <a:ext uri="{FF2B5EF4-FFF2-40B4-BE49-F238E27FC236}">
                <a16:creationId xmlns:a16="http://schemas.microsoft.com/office/drawing/2014/main" id="{C2E5B99E-8CAC-49AF-8A6D-E7C99E27E321}"/>
              </a:ext>
            </a:extLst>
          </p:cNvPr>
          <p:cNvSpPr/>
          <p:nvPr/>
        </p:nvSpPr>
        <p:spPr>
          <a:xfrm>
            <a:off x="10848437" y="580859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7</a:t>
            </a:r>
            <a:endParaRPr lang="en-US" sz="4000" dirty="0">
              <a:solidFill>
                <a:prstClr val="white"/>
              </a:solidFill>
              <a:latin typeface="Times Neue Roman" panose="020B0604020202020204" charset="0"/>
            </a:endParaRPr>
          </a:p>
        </p:txBody>
      </p:sp>
      <p:grpSp>
        <p:nvGrpSpPr>
          <p:cNvPr id="2" name="Group 1">
            <a:extLst>
              <a:ext uri="{FF2B5EF4-FFF2-40B4-BE49-F238E27FC236}">
                <a16:creationId xmlns:a16="http://schemas.microsoft.com/office/drawing/2014/main" id="{B52AEF23-9B14-4E69-A4E5-E2B731CEFCF8}"/>
              </a:ext>
            </a:extLst>
          </p:cNvPr>
          <p:cNvGrpSpPr/>
          <p:nvPr/>
        </p:nvGrpSpPr>
        <p:grpSpPr>
          <a:xfrm>
            <a:off x="411894" y="5808596"/>
            <a:ext cx="938159" cy="938159"/>
            <a:chOff x="405405" y="5339515"/>
            <a:chExt cx="938159" cy="938159"/>
          </a:xfrm>
        </p:grpSpPr>
        <p:sp>
          <p:nvSpPr>
            <p:cNvPr id="27" name="Oval 26">
              <a:hlinkClick r:id="rId8" action="ppaction://hlinksldjump"/>
              <a:extLst>
                <a:ext uri="{FF2B5EF4-FFF2-40B4-BE49-F238E27FC236}">
                  <a16:creationId xmlns:a16="http://schemas.microsoft.com/office/drawing/2014/main" id="{69E91E87-9E20-48B3-92C2-7574B0595731}"/>
                </a:ext>
              </a:extLst>
            </p:cNvPr>
            <p:cNvSpPr/>
            <p:nvPr/>
          </p:nvSpPr>
          <p:spPr>
            <a:xfrm>
              <a:off x="405405" y="533951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US" sz="1200" dirty="0">
                <a:solidFill>
                  <a:prstClr val="white"/>
                </a:solidFill>
                <a:latin typeface="Times Neue Roman" panose="020B0604020202020204" charset="0"/>
              </a:endParaRPr>
            </a:p>
          </p:txBody>
        </p:sp>
        <p:sp>
          <p:nvSpPr>
            <p:cNvPr id="36" name="TextBox 35">
              <a:extLst>
                <a:ext uri="{FF2B5EF4-FFF2-40B4-BE49-F238E27FC236}">
                  <a16:creationId xmlns:a16="http://schemas.microsoft.com/office/drawing/2014/main" id="{9E28B9BF-AB11-4ED1-AF16-04121AE242AB}"/>
                </a:ext>
              </a:extLst>
            </p:cNvPr>
            <p:cNvSpPr txBox="1"/>
            <p:nvPr/>
          </p:nvSpPr>
          <p:spPr>
            <a:xfrm>
              <a:off x="434471" y="5623928"/>
              <a:ext cx="909093" cy="646331"/>
            </a:xfrm>
            <a:prstGeom prst="rect">
              <a:avLst/>
            </a:prstGeom>
            <a:noFill/>
          </p:spPr>
          <p:txBody>
            <a:bodyPr wrap="square" rtlCol="0">
              <a:spAutoFit/>
            </a:bodyPr>
            <a:lstStyle/>
            <a:p>
              <a:pPr defTabSz="914446"/>
              <a:r>
                <a:rPr lang="en-US" b="1" dirty="0">
                  <a:solidFill>
                    <a:srgbClr val="E5D4B5"/>
                  </a:solidFill>
                  <a:latin typeface="Times Neue Roman" panose="020B0604020202020204" charset="0"/>
                </a:rPr>
                <a:t>START</a:t>
              </a:r>
            </a:p>
          </p:txBody>
        </p:sp>
      </p:grpSp>
      <p:sp>
        <p:nvSpPr>
          <p:cNvPr id="7" name="TextBox 6">
            <a:extLst>
              <a:ext uri="{FF2B5EF4-FFF2-40B4-BE49-F238E27FC236}">
                <a16:creationId xmlns:a16="http://schemas.microsoft.com/office/drawing/2014/main" id="{A1DD0CF0-A84F-482B-97DE-EFF6E79DFD96}"/>
              </a:ext>
            </a:extLst>
          </p:cNvPr>
          <p:cNvSpPr txBox="1"/>
          <p:nvPr/>
        </p:nvSpPr>
        <p:spPr>
          <a:xfrm>
            <a:off x="3765421" y="879381"/>
            <a:ext cx="8553764" cy="707886"/>
          </a:xfrm>
          <a:prstGeom prst="rect">
            <a:avLst/>
          </a:prstGeom>
          <a:noFill/>
        </p:spPr>
        <p:txBody>
          <a:bodyPr wrap="square" rtlCol="0">
            <a:spAutoFit/>
          </a:bodyPr>
          <a:lstStyle/>
          <a:p>
            <a:pPr defTabSz="914446"/>
            <a:r>
              <a:rPr lang="en-US" sz="2000" b="1" dirty="0">
                <a:solidFill>
                  <a:srgbClr val="F4889F"/>
                </a:solidFill>
                <a:latin typeface="Times Neue Roman" panose="020B0604020202020204" charset="0"/>
              </a:rPr>
              <a:t>Theo </a:t>
            </a:r>
            <a:r>
              <a:rPr lang="en-US" sz="2000" b="1" dirty="0" err="1">
                <a:solidFill>
                  <a:srgbClr val="F4889F"/>
                </a:solidFill>
                <a:latin typeface="Times Neue Roman" panose="020B0604020202020204" charset="0"/>
              </a:rPr>
              <a:t>Hồ</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Chí</a:t>
            </a:r>
            <a:r>
              <a:rPr lang="en-US" sz="2000" b="1" dirty="0">
                <a:solidFill>
                  <a:srgbClr val="F4889F"/>
                </a:solidFill>
                <a:latin typeface="Times Neue Roman" panose="020B0604020202020204" charset="0"/>
              </a:rPr>
              <a:t> Minh </a:t>
            </a:r>
            <a:r>
              <a:rPr lang="en-US" sz="2000" b="1" dirty="0" err="1">
                <a:solidFill>
                  <a:srgbClr val="F4889F"/>
                </a:solidFill>
                <a:latin typeface="Times Neue Roman" panose="020B0604020202020204" charset="0"/>
              </a:rPr>
              <a:t>nội</a:t>
            </a:r>
            <a:r>
              <a:rPr lang="en-US" sz="2000" b="1" dirty="0">
                <a:solidFill>
                  <a:srgbClr val="F4889F"/>
                </a:solidFill>
                <a:latin typeface="Times Neue Roman" panose="020B0604020202020204" charset="0"/>
              </a:rPr>
              <a:t> dung </a:t>
            </a:r>
            <a:r>
              <a:rPr lang="en-US" sz="2000" b="1" dirty="0" err="1">
                <a:solidFill>
                  <a:srgbClr val="F4889F"/>
                </a:solidFill>
                <a:latin typeface="Times Neue Roman" panose="020B0604020202020204" charset="0"/>
              </a:rPr>
              <a:t>nào</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được</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coi</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là</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nhiệm</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vụ</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trung</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tâm</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của</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thời</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kỳ</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quá</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độ</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lên</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chủ</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nghĩa</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xã</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hội</a:t>
            </a:r>
            <a:r>
              <a:rPr lang="en-US" sz="2000" b="1" dirty="0">
                <a:solidFill>
                  <a:srgbClr val="F4889F"/>
                </a:solidFill>
                <a:latin typeface="Times Neue Roman" panose="020B0604020202020204" charset="0"/>
              </a:rPr>
              <a:t>:</a:t>
            </a:r>
          </a:p>
        </p:txBody>
      </p:sp>
      <p:sp>
        <p:nvSpPr>
          <p:cNvPr id="37" name="Rectangle: Rounded Corners 36">
            <a:extLst>
              <a:ext uri="{FF2B5EF4-FFF2-40B4-BE49-F238E27FC236}">
                <a16:creationId xmlns:a16="http://schemas.microsoft.com/office/drawing/2014/main" id="{16A526F5-1C4F-469D-9F73-F9C2082BA7DE}"/>
              </a:ext>
            </a:extLst>
          </p:cNvPr>
          <p:cNvSpPr/>
          <p:nvPr/>
        </p:nvSpPr>
        <p:spPr>
          <a:xfrm>
            <a:off x="4571962" y="3746935"/>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C. </a:t>
            </a:r>
            <a:r>
              <a:rPr lang="en-US" sz="2000" b="1" dirty="0" err="1">
                <a:solidFill>
                  <a:prstClr val="white"/>
                </a:solidFill>
                <a:latin typeface="Times Neue Roman" panose="020B0604020202020204" charset="0"/>
              </a:rPr>
              <a:t>Công</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nghiệp</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hoá</a:t>
            </a:r>
            <a:r>
              <a:rPr lang="en-US" sz="2000" b="1" dirty="0">
                <a:solidFill>
                  <a:prstClr val="white"/>
                </a:solidFill>
                <a:latin typeface="Times Neue Roman" panose="020B0604020202020204" charset="0"/>
              </a:rPr>
              <a:t>.</a:t>
            </a:r>
          </a:p>
        </p:txBody>
      </p:sp>
      <p:sp>
        <p:nvSpPr>
          <p:cNvPr id="38" name="Rectangle: Rounded Corners 37">
            <a:extLst>
              <a:ext uri="{FF2B5EF4-FFF2-40B4-BE49-F238E27FC236}">
                <a16:creationId xmlns:a16="http://schemas.microsoft.com/office/drawing/2014/main" id="{D48A2C34-20CA-48ED-88FF-01E54E465E18}"/>
              </a:ext>
            </a:extLst>
          </p:cNvPr>
          <p:cNvSpPr/>
          <p:nvPr/>
        </p:nvSpPr>
        <p:spPr>
          <a:xfrm>
            <a:off x="4599046" y="4708734"/>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D. </a:t>
            </a:r>
            <a:r>
              <a:rPr lang="en-US" sz="2000" b="1" dirty="0" err="1">
                <a:solidFill>
                  <a:prstClr val="white"/>
                </a:solidFill>
                <a:latin typeface="Times Neue Roman" panose="020B0604020202020204" charset="0"/>
              </a:rPr>
              <a:t>Phát</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triển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kinh</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tế</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và</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văn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hoá</a:t>
            </a:r>
            <a:r>
              <a:rPr lang="en-US" sz="2000" b="1" dirty="0">
                <a:solidFill>
                  <a:prstClr val="white"/>
                </a:solidFill>
                <a:latin typeface="Times Neue Roman" panose="020B0604020202020204" charset="0"/>
              </a:rPr>
              <a:t>.</a:t>
            </a:r>
          </a:p>
        </p:txBody>
      </p:sp>
      <p:grpSp>
        <p:nvGrpSpPr>
          <p:cNvPr id="9" name="Group 8">
            <a:extLst>
              <a:ext uri="{FF2B5EF4-FFF2-40B4-BE49-F238E27FC236}">
                <a16:creationId xmlns:a16="http://schemas.microsoft.com/office/drawing/2014/main" id="{C4D64987-5970-46E6-B693-613358337203}"/>
              </a:ext>
            </a:extLst>
          </p:cNvPr>
          <p:cNvGrpSpPr/>
          <p:nvPr/>
        </p:nvGrpSpPr>
        <p:grpSpPr>
          <a:xfrm>
            <a:off x="6938804" y="-244758"/>
            <a:ext cx="2371002" cy="1277707"/>
            <a:chOff x="6632250" y="430533"/>
            <a:chExt cx="2371002" cy="1277707"/>
          </a:xfrm>
        </p:grpSpPr>
        <p:pic>
          <p:nvPicPr>
            <p:cNvPr id="8" name="Picture 2" descr="Cloud Swipe Up Sticker">
              <a:extLst>
                <a:ext uri="{FF2B5EF4-FFF2-40B4-BE49-F238E27FC236}">
                  <a16:creationId xmlns:a16="http://schemas.microsoft.com/office/drawing/2014/main" id="{20C06E4C-0528-414C-ABE0-91EA4DDB8FC8}"/>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6632250" y="430533"/>
              <a:ext cx="2371002" cy="127770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37B4B18C-EF6E-4514-8C03-27264F8DA7C9}"/>
                </a:ext>
              </a:extLst>
            </p:cNvPr>
            <p:cNvSpPr txBox="1"/>
            <p:nvPr/>
          </p:nvSpPr>
          <p:spPr>
            <a:xfrm>
              <a:off x="7034765" y="963204"/>
              <a:ext cx="1462021" cy="461665"/>
            </a:xfrm>
            <a:prstGeom prst="rect">
              <a:avLst/>
            </a:prstGeom>
            <a:noFill/>
          </p:spPr>
          <p:txBody>
            <a:bodyPr wrap="square">
              <a:spAutoFit/>
            </a:bodyPr>
            <a:lstStyle/>
            <a:p>
              <a:pPr algn="ctr" defTabSz="914446"/>
              <a:r>
                <a:rPr lang="en-US" sz="2400" b="1" dirty="0">
                  <a:solidFill>
                    <a:prstClr val="white"/>
                  </a:solidFill>
                  <a:latin typeface="Times Neue Roman" panose="020B0604020202020204" charset="0"/>
                </a:rPr>
                <a:t>CÂU 1</a:t>
              </a:r>
            </a:p>
          </p:txBody>
        </p:sp>
      </p:grpSp>
      <p:pic>
        <p:nvPicPr>
          <p:cNvPr id="1028" name="Picture 4" descr="Cartoon Cute Hot Air Balloon Png">
            <a:extLst>
              <a:ext uri="{FF2B5EF4-FFF2-40B4-BE49-F238E27FC236}">
                <a16:creationId xmlns:a16="http://schemas.microsoft.com/office/drawing/2014/main" id="{A21A0CAA-9A9F-42C3-9A14-CF28591297E5}"/>
              </a:ext>
            </a:extLst>
          </p:cNvPr>
          <p:cNvPicPr>
            <a:picLocks noChangeAspect="1" noChangeArrowheads="1"/>
          </p:cNvPicPr>
          <p:nvPr/>
        </p:nvPicPr>
        <p:blipFill>
          <a:blip r:embed="rId16" cstate="hq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rot="750001">
            <a:off x="11083270" y="1489796"/>
            <a:ext cx="1024186" cy="14083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appy Japan Sticker by nanamin">
            <a:extLst>
              <a:ext uri="{FF2B5EF4-FFF2-40B4-BE49-F238E27FC236}">
                <a16:creationId xmlns:a16="http://schemas.microsoft.com/office/drawing/2014/main" id="{4C34DD77-1ADF-47AD-96F8-6151128F9E09}"/>
              </a:ext>
            </a:extLst>
          </p:cNvPr>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3448448" y="3362832"/>
            <a:ext cx="1415799" cy="141579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13654" y="4667947"/>
            <a:ext cx="830394" cy="828348"/>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Rounded Corners 37">
            <a:extLst>
              <a:ext uri="{FF2B5EF4-FFF2-40B4-BE49-F238E27FC236}">
                <a16:creationId xmlns:a16="http://schemas.microsoft.com/office/drawing/2014/main" id="{D48A2C34-20CA-48ED-88FF-01E54E465E18}"/>
              </a:ext>
            </a:extLst>
          </p:cNvPr>
          <p:cNvSpPr/>
          <p:nvPr/>
        </p:nvSpPr>
        <p:spPr>
          <a:xfrm>
            <a:off x="4582049" y="2767118"/>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B. </a:t>
            </a:r>
            <a:r>
              <a:rPr lang="en-US" sz="2000" b="1" dirty="0" err="1">
                <a:solidFill>
                  <a:prstClr val="white"/>
                </a:solidFill>
                <a:latin typeface="Times Neue Roman" panose="020B0604020202020204" charset="0"/>
              </a:rPr>
              <a:t>Xậy</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dựng</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thành</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công</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chủ</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nghĩa</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xã</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hội</a:t>
            </a:r>
            <a:r>
              <a:rPr lang="en-US" sz="2000" b="1" dirty="0">
                <a:solidFill>
                  <a:prstClr val="white"/>
                </a:solidFill>
                <a:latin typeface="Times Neue Roman" panose="020B0604020202020204" charset="0"/>
              </a:rPr>
              <a:t>.</a:t>
            </a:r>
          </a:p>
        </p:txBody>
      </p:sp>
      <p:pic>
        <p:nvPicPr>
          <p:cNvPr id="54"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96656" y="2726331"/>
            <a:ext cx="830394" cy="828348"/>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Rounded Corners 37">
            <a:extLst>
              <a:ext uri="{FF2B5EF4-FFF2-40B4-BE49-F238E27FC236}">
                <a16:creationId xmlns:a16="http://schemas.microsoft.com/office/drawing/2014/main" id="{D48A2C34-20CA-48ED-88FF-01E54E465E18}"/>
              </a:ext>
            </a:extLst>
          </p:cNvPr>
          <p:cNvSpPr/>
          <p:nvPr/>
        </p:nvSpPr>
        <p:spPr>
          <a:xfrm>
            <a:off x="4582049" y="1758098"/>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A. </a:t>
            </a:r>
            <a:r>
              <a:rPr lang="en-US" sz="2000" b="1" dirty="0" err="1">
                <a:solidFill>
                  <a:prstClr val="white"/>
                </a:solidFill>
                <a:latin typeface="Times Neue Roman" panose="020B0604020202020204" charset="0"/>
              </a:rPr>
              <a:t>Phát</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triển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nền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kinh</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tế</a:t>
            </a:r>
            <a:r>
              <a:rPr lang="en-US" sz="2000" b="1" dirty="0">
                <a:solidFill>
                  <a:prstClr val="white"/>
                </a:solidFill>
                <a:latin typeface="Times Neue Roman" panose="020B0604020202020204" charset="0"/>
              </a:rPr>
              <a:t>.</a:t>
            </a:r>
          </a:p>
        </p:txBody>
      </p:sp>
      <p:pic>
        <p:nvPicPr>
          <p:cNvPr id="56"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96656" y="1717311"/>
            <a:ext cx="830394" cy="82834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7413143"/>
      </p:ext>
    </p:extLst>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y2mate.com - Correct answer sound effect  No copyright.wav"/>
                                        </p:tgtEl>
                                      </p:cMediaNode>
                                    </p:audio>
                                  </p:subTnLst>
                                </p:cTn>
                              </p:par>
                            </p:childTnLst>
                          </p:cTn>
                        </p:par>
                      </p:childTnLst>
                    </p:cTn>
                  </p:par>
                </p:childTnLst>
              </p:cTn>
              <p:nextCondLst>
                <p:cond evt="onClick" delay="0">
                  <p:tgtEl>
                    <p:spTgt spid="37"/>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38"/>
                  </p:tgtEl>
                </p:cond>
              </p:nextCondLst>
            </p:seq>
            <p:seq concurrent="1" nextAc="seek">
              <p:cTn id="12" restart="whenNotActive" fill="hold" evtFilter="cancelBubble" nodeType="interactiveSeq">
                <p:stCondLst>
                  <p:cond evt="onClick" delay="0">
                    <p:tgtEl>
                      <p:spTgt spid="53"/>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53"/>
                  </p:tgtEl>
                </p:cond>
              </p:nextCondLst>
            </p:seq>
            <p:seq concurrent="1" nextAc="seek">
              <p:cTn id="17" restart="whenNotActive" fill="hold" evtFilter="cancelBubble" nodeType="interactiveSeq">
                <p:stCondLst>
                  <p:cond evt="onClick" delay="0">
                    <p:tgtEl>
                      <p:spTgt spid="55"/>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5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FC7F2F45-ACA7-4031-8B07-7D17F1D9526E}"/>
              </a:ext>
            </a:extLst>
          </p:cNvPr>
          <p:cNvSpPr/>
          <p:nvPr/>
        </p:nvSpPr>
        <p:spPr>
          <a:xfrm>
            <a:off x="-8565431" y="5720277"/>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46"/>
            <a:endParaRPr lang="en-US" dirty="0">
              <a:solidFill>
                <a:prstClr val="white"/>
              </a:solidFill>
              <a:latin typeface="Times Neue Roman" panose="020B0604020202020204" charset="0"/>
            </a:endParaRPr>
          </a:p>
        </p:txBody>
      </p:sp>
      <p:sp>
        <p:nvSpPr>
          <p:cNvPr id="28" name="Oval 27">
            <a:hlinkClick r:id="rId4" action="ppaction://hlinksldjump"/>
            <a:extLst>
              <a:ext uri="{FF2B5EF4-FFF2-40B4-BE49-F238E27FC236}">
                <a16:creationId xmlns:a16="http://schemas.microsoft.com/office/drawing/2014/main" id="{CE9A331B-9B71-4298-BB1E-BF5D2E7A2906}"/>
              </a:ext>
            </a:extLst>
          </p:cNvPr>
          <p:cNvSpPr/>
          <p:nvPr/>
        </p:nvSpPr>
        <p:spPr>
          <a:xfrm>
            <a:off x="1905775"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1</a:t>
            </a:r>
            <a:endParaRPr lang="en-US" sz="4000" dirty="0">
              <a:solidFill>
                <a:prstClr val="white"/>
              </a:solidFill>
              <a:latin typeface="Times Neue Roman" panose="020B0604020202020204" charset="0"/>
            </a:endParaRPr>
          </a:p>
        </p:txBody>
      </p:sp>
      <p:sp>
        <p:nvSpPr>
          <p:cNvPr id="30" name="Oval 29">
            <a:hlinkClick r:id="rId5" action="ppaction://hlinksldjump"/>
            <a:extLst>
              <a:ext uri="{FF2B5EF4-FFF2-40B4-BE49-F238E27FC236}">
                <a16:creationId xmlns:a16="http://schemas.microsoft.com/office/drawing/2014/main" id="{8F239A76-8BCB-45A9-ABEE-71DE6D6147EA}"/>
              </a:ext>
            </a:extLst>
          </p:cNvPr>
          <p:cNvSpPr/>
          <p:nvPr/>
        </p:nvSpPr>
        <p:spPr>
          <a:xfrm>
            <a:off x="3400838" y="542770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2</a:t>
            </a:r>
            <a:endParaRPr lang="en-US" sz="4000" dirty="0">
              <a:solidFill>
                <a:prstClr val="white"/>
              </a:solidFill>
              <a:latin typeface="Times Neue Roman" panose="020B0604020202020204" charset="0"/>
            </a:endParaRPr>
          </a:p>
        </p:txBody>
      </p:sp>
      <p:sp>
        <p:nvSpPr>
          <p:cNvPr id="31" name="Oval 30">
            <a:hlinkClick r:id="rId6" action="ppaction://hlinksldjump"/>
            <a:extLst>
              <a:ext uri="{FF2B5EF4-FFF2-40B4-BE49-F238E27FC236}">
                <a16:creationId xmlns:a16="http://schemas.microsoft.com/office/drawing/2014/main" id="{8760CBC5-612A-4F54-8333-C3E49A6D292A}"/>
              </a:ext>
            </a:extLst>
          </p:cNvPr>
          <p:cNvSpPr/>
          <p:nvPr/>
        </p:nvSpPr>
        <p:spPr>
          <a:xfrm>
            <a:off x="4895901"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3</a:t>
            </a:r>
            <a:endParaRPr lang="en-US" sz="4000" dirty="0">
              <a:solidFill>
                <a:prstClr val="white"/>
              </a:solidFill>
              <a:latin typeface="Times Neue Roman" panose="020B0604020202020204" charset="0"/>
            </a:endParaRPr>
          </a:p>
        </p:txBody>
      </p:sp>
      <p:sp>
        <p:nvSpPr>
          <p:cNvPr id="32" name="Oval 31">
            <a:hlinkClick r:id="rId7" action="ppaction://hlinksldjump"/>
            <a:extLst>
              <a:ext uri="{FF2B5EF4-FFF2-40B4-BE49-F238E27FC236}">
                <a16:creationId xmlns:a16="http://schemas.microsoft.com/office/drawing/2014/main" id="{2AC9E13A-BF90-49C4-934D-7B03A32DDEC5}"/>
              </a:ext>
            </a:extLst>
          </p:cNvPr>
          <p:cNvSpPr/>
          <p:nvPr/>
        </p:nvSpPr>
        <p:spPr>
          <a:xfrm>
            <a:off x="6390964"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4</a:t>
            </a:r>
            <a:endParaRPr lang="en-US" sz="4000" dirty="0">
              <a:solidFill>
                <a:prstClr val="white"/>
              </a:solidFill>
              <a:latin typeface="Times Neue Roman" panose="020B0604020202020204" charset="0"/>
            </a:endParaRPr>
          </a:p>
        </p:txBody>
      </p:sp>
      <p:sp>
        <p:nvSpPr>
          <p:cNvPr id="33" name="Oval 32">
            <a:hlinkClick r:id="rId8" action="ppaction://hlinksldjump"/>
            <a:extLst>
              <a:ext uri="{FF2B5EF4-FFF2-40B4-BE49-F238E27FC236}">
                <a16:creationId xmlns:a16="http://schemas.microsoft.com/office/drawing/2014/main" id="{7805106B-C115-4649-AAF3-019766A6F130}"/>
              </a:ext>
            </a:extLst>
          </p:cNvPr>
          <p:cNvSpPr/>
          <p:nvPr/>
        </p:nvSpPr>
        <p:spPr>
          <a:xfrm>
            <a:off x="7886027"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5</a:t>
            </a:r>
            <a:endParaRPr lang="en-US" sz="4000" dirty="0">
              <a:solidFill>
                <a:prstClr val="white"/>
              </a:solidFill>
              <a:latin typeface="Times Neue Roman" panose="020B0604020202020204" charset="0"/>
            </a:endParaRPr>
          </a:p>
        </p:txBody>
      </p:sp>
      <p:sp>
        <p:nvSpPr>
          <p:cNvPr id="34" name="Oval 33">
            <a:hlinkClick r:id="rId9" action="ppaction://hlinksldjump"/>
            <a:extLst>
              <a:ext uri="{FF2B5EF4-FFF2-40B4-BE49-F238E27FC236}">
                <a16:creationId xmlns:a16="http://schemas.microsoft.com/office/drawing/2014/main" id="{C08451FB-E6EE-4A16-BA3C-9565F338F4AC}"/>
              </a:ext>
            </a:extLst>
          </p:cNvPr>
          <p:cNvSpPr/>
          <p:nvPr/>
        </p:nvSpPr>
        <p:spPr>
          <a:xfrm>
            <a:off x="9367232"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6</a:t>
            </a:r>
            <a:endParaRPr lang="en-US" sz="4000" dirty="0">
              <a:solidFill>
                <a:prstClr val="white"/>
              </a:solidFill>
              <a:latin typeface="Times Neue Roman" panose="020B0604020202020204" charset="0"/>
            </a:endParaRPr>
          </a:p>
        </p:txBody>
      </p:sp>
      <p:sp>
        <p:nvSpPr>
          <p:cNvPr id="35" name="Oval 34">
            <a:hlinkClick r:id="rId10" action="ppaction://hlinksldjump"/>
            <a:extLst>
              <a:ext uri="{FF2B5EF4-FFF2-40B4-BE49-F238E27FC236}">
                <a16:creationId xmlns:a16="http://schemas.microsoft.com/office/drawing/2014/main" id="{0A6F042E-25FF-4380-A95C-A52EA5E0D3F8}"/>
              </a:ext>
            </a:extLst>
          </p:cNvPr>
          <p:cNvSpPr/>
          <p:nvPr/>
        </p:nvSpPr>
        <p:spPr>
          <a:xfrm>
            <a:off x="10848437" y="580859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7</a:t>
            </a:r>
            <a:endParaRPr lang="en-US" sz="4000" dirty="0">
              <a:solidFill>
                <a:prstClr val="white"/>
              </a:solidFill>
              <a:latin typeface="Times Neue Roman" panose="020B0604020202020204" charset="0"/>
            </a:endParaRPr>
          </a:p>
        </p:txBody>
      </p:sp>
      <p:grpSp>
        <p:nvGrpSpPr>
          <p:cNvPr id="2" name="Group 1">
            <a:extLst>
              <a:ext uri="{FF2B5EF4-FFF2-40B4-BE49-F238E27FC236}">
                <a16:creationId xmlns:a16="http://schemas.microsoft.com/office/drawing/2014/main" id="{3E6C7AE6-82DA-45B0-9C27-7F8460ADF6ED}"/>
              </a:ext>
            </a:extLst>
          </p:cNvPr>
          <p:cNvGrpSpPr/>
          <p:nvPr/>
        </p:nvGrpSpPr>
        <p:grpSpPr>
          <a:xfrm>
            <a:off x="424570" y="5808597"/>
            <a:ext cx="938159" cy="938159"/>
            <a:chOff x="424569" y="5808595"/>
            <a:chExt cx="938159" cy="938159"/>
          </a:xfrm>
        </p:grpSpPr>
        <p:sp>
          <p:nvSpPr>
            <p:cNvPr id="27" name="Oval 26">
              <a:hlinkClick r:id="rId4" action="ppaction://hlinksldjump"/>
              <a:extLst>
                <a:ext uri="{FF2B5EF4-FFF2-40B4-BE49-F238E27FC236}">
                  <a16:creationId xmlns:a16="http://schemas.microsoft.com/office/drawing/2014/main" id="{E1B520F7-FCA4-44EA-8591-611D277BB90D}"/>
                </a:ext>
              </a:extLst>
            </p:cNvPr>
            <p:cNvSpPr/>
            <p:nvPr/>
          </p:nvSpPr>
          <p:spPr>
            <a:xfrm>
              <a:off x="424569" y="580859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US" sz="1200" dirty="0">
                <a:solidFill>
                  <a:prstClr val="white"/>
                </a:solidFill>
                <a:latin typeface="Times Neue Roman" panose="020B0604020202020204" charset="0"/>
              </a:endParaRPr>
            </a:p>
          </p:txBody>
        </p:sp>
        <p:sp>
          <p:nvSpPr>
            <p:cNvPr id="36" name="TextBox 35">
              <a:extLst>
                <a:ext uri="{FF2B5EF4-FFF2-40B4-BE49-F238E27FC236}">
                  <a16:creationId xmlns:a16="http://schemas.microsoft.com/office/drawing/2014/main" id="{24A2CED0-BAE0-4EA0-96FF-7E390071E874}"/>
                </a:ext>
              </a:extLst>
            </p:cNvPr>
            <p:cNvSpPr txBox="1"/>
            <p:nvPr/>
          </p:nvSpPr>
          <p:spPr>
            <a:xfrm>
              <a:off x="453635" y="6093008"/>
              <a:ext cx="909093" cy="646331"/>
            </a:xfrm>
            <a:prstGeom prst="rect">
              <a:avLst/>
            </a:prstGeom>
            <a:noFill/>
          </p:spPr>
          <p:txBody>
            <a:bodyPr wrap="square" rtlCol="0">
              <a:spAutoFit/>
            </a:bodyPr>
            <a:lstStyle/>
            <a:p>
              <a:pPr defTabSz="914446"/>
              <a:r>
                <a:rPr lang="en-US" b="1" dirty="0">
                  <a:solidFill>
                    <a:srgbClr val="E5D4B5"/>
                  </a:solidFill>
                  <a:latin typeface="Times Neue Roman" panose="020B0604020202020204" charset="0"/>
                </a:rPr>
                <a:t>START</a:t>
              </a:r>
            </a:p>
          </p:txBody>
        </p:sp>
      </p:grpSp>
      <p:sp>
        <p:nvSpPr>
          <p:cNvPr id="43" name="TextBox 42">
            <a:extLst>
              <a:ext uri="{FF2B5EF4-FFF2-40B4-BE49-F238E27FC236}">
                <a16:creationId xmlns:a16="http://schemas.microsoft.com/office/drawing/2014/main" id="{94B311FF-72CE-4102-BE0F-4E828BE4C600}"/>
              </a:ext>
            </a:extLst>
          </p:cNvPr>
          <p:cNvSpPr txBox="1"/>
          <p:nvPr/>
        </p:nvSpPr>
        <p:spPr>
          <a:xfrm>
            <a:off x="203396" y="4346240"/>
            <a:ext cx="2280337" cy="553998"/>
          </a:xfrm>
          <a:prstGeom prst="rect">
            <a:avLst/>
          </a:prstGeom>
          <a:noFill/>
        </p:spPr>
        <p:txBody>
          <a:bodyPr wrap="square">
            <a:spAutoFit/>
          </a:bodyPr>
          <a:lstStyle/>
          <a:p>
            <a:pPr defTabSz="914446"/>
            <a:r>
              <a:rPr lang="en-US" sz="1500" dirty="0">
                <a:solidFill>
                  <a:srgbClr val="FFF3DC"/>
                </a:solidFill>
                <a:latin typeface="Times Neue Roman" panose="020B0604020202020204" charset="0"/>
              </a:rPr>
              <a:t>Hong Nhung Dong</a:t>
            </a:r>
          </a:p>
          <a:p>
            <a:pPr defTabSz="914446"/>
            <a:r>
              <a:rPr lang="en-US" sz="1500" dirty="0">
                <a:solidFill>
                  <a:srgbClr val="FFF3DC"/>
                </a:solidFill>
                <a:latin typeface="Times Neue Roman" panose="020B0604020202020204" charset="0"/>
              </a:rPr>
              <a:t>jolli.contact@gmail.com</a:t>
            </a:r>
          </a:p>
        </p:txBody>
      </p:sp>
      <p:pic>
        <p:nvPicPr>
          <p:cNvPr id="59" name="Picture 2" descr="Cartoon Hot Air Balloon Sticker">
            <a:extLst>
              <a:ext uri="{FF2B5EF4-FFF2-40B4-BE49-F238E27FC236}">
                <a16:creationId xmlns:a16="http://schemas.microsoft.com/office/drawing/2014/main" id="{1FA7B94A-BD10-4F79-93AF-534D3CA25C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3668" y="664106"/>
            <a:ext cx="1972669" cy="263725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4331962" y="169408"/>
            <a:ext cx="1541913" cy="98939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descr="Cloud Blanco Sticker">
            <a:extLst>
              <a:ext uri="{FF2B5EF4-FFF2-40B4-BE49-F238E27FC236}">
                <a16:creationId xmlns:a16="http://schemas.microsoft.com/office/drawing/2014/main" id="{D5493E98-E20B-41CE-8034-6B613E025084}"/>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6567022" y="182352"/>
            <a:ext cx="1848305" cy="118599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180570" y="0"/>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36312" y="324130"/>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10717456" y="-129500"/>
            <a:ext cx="1577989" cy="101254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artoon Hot Air Balloon Sticker">
            <a:extLst>
              <a:ext uri="{FF2B5EF4-FFF2-40B4-BE49-F238E27FC236}">
                <a16:creationId xmlns:a16="http://schemas.microsoft.com/office/drawing/2014/main" id="{4B52CF60-AB66-4A33-B3DC-C1BB7F9106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33">
            <a:off x="8243864" y="-82886"/>
            <a:ext cx="1972008" cy="263637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Gift Tiffany Sticker by cloakwork">
            <a:extLst>
              <a:ext uri="{FF2B5EF4-FFF2-40B4-BE49-F238E27FC236}">
                <a16:creationId xmlns:a16="http://schemas.microsoft.com/office/drawing/2014/main" id="{B996FA25-215B-4804-9938-E69D5F0326F4}"/>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4249166" y="1277435"/>
            <a:ext cx="3693669" cy="404785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95641678"/>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053521" y="-275476"/>
            <a:ext cx="1541913" cy="989394"/>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6E297550-A1AA-4318-A253-6CCA5CBA28A0}"/>
              </a:ext>
            </a:extLst>
          </p:cNvPr>
          <p:cNvSpPr/>
          <p:nvPr/>
        </p:nvSpPr>
        <p:spPr>
          <a:xfrm>
            <a:off x="-7069435" y="5721025"/>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46"/>
            <a:endParaRPr lang="en-US" dirty="0">
              <a:solidFill>
                <a:prstClr val="white"/>
              </a:solidFill>
              <a:latin typeface="Times Neue Roman" panose="020B0604020202020204" charset="0"/>
            </a:endParaRPr>
          </a:p>
        </p:txBody>
      </p:sp>
      <p:sp>
        <p:nvSpPr>
          <p:cNvPr id="27" name="Oval 26">
            <a:hlinkClick r:id="rId7" action="ppaction://hlinksldjump"/>
            <a:extLst>
              <a:ext uri="{FF2B5EF4-FFF2-40B4-BE49-F238E27FC236}">
                <a16:creationId xmlns:a16="http://schemas.microsoft.com/office/drawing/2014/main" id="{D207E211-84F5-4FF0-BBC5-B2BD4FBD0E22}"/>
              </a:ext>
            </a:extLst>
          </p:cNvPr>
          <p:cNvSpPr/>
          <p:nvPr/>
        </p:nvSpPr>
        <p:spPr>
          <a:xfrm>
            <a:off x="405406" y="580859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US" sz="1200" dirty="0">
              <a:solidFill>
                <a:prstClr val="white"/>
              </a:solidFill>
              <a:latin typeface="Times Neue Roman" panose="020B0604020202020204" charset="0"/>
            </a:endParaRPr>
          </a:p>
        </p:txBody>
      </p:sp>
      <p:sp>
        <p:nvSpPr>
          <p:cNvPr id="28" name="Oval 27">
            <a:hlinkClick r:id="rId7" action="ppaction://hlinksldjump"/>
            <a:extLst>
              <a:ext uri="{FF2B5EF4-FFF2-40B4-BE49-F238E27FC236}">
                <a16:creationId xmlns:a16="http://schemas.microsoft.com/office/drawing/2014/main" id="{0176BAB6-93E7-424A-AAF0-AA4131612ABB}"/>
              </a:ext>
            </a:extLst>
          </p:cNvPr>
          <p:cNvSpPr/>
          <p:nvPr/>
        </p:nvSpPr>
        <p:spPr>
          <a:xfrm>
            <a:off x="1905775"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1</a:t>
            </a:r>
            <a:endParaRPr lang="en-US" sz="4000" dirty="0">
              <a:solidFill>
                <a:prstClr val="white"/>
              </a:solidFill>
              <a:latin typeface="Times Neue Roman" panose="020B0604020202020204" charset="0"/>
            </a:endParaRPr>
          </a:p>
        </p:txBody>
      </p:sp>
      <p:sp>
        <p:nvSpPr>
          <p:cNvPr id="30" name="Oval 29">
            <a:hlinkClick r:id="rId8" action="ppaction://hlinksldjump"/>
            <a:extLst>
              <a:ext uri="{FF2B5EF4-FFF2-40B4-BE49-F238E27FC236}">
                <a16:creationId xmlns:a16="http://schemas.microsoft.com/office/drawing/2014/main" id="{B5A638F7-0611-4A27-9F79-4B3E81894C77}"/>
              </a:ext>
            </a:extLst>
          </p:cNvPr>
          <p:cNvSpPr/>
          <p:nvPr/>
        </p:nvSpPr>
        <p:spPr>
          <a:xfrm>
            <a:off x="3400838"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2</a:t>
            </a:r>
            <a:endParaRPr lang="en-US" sz="4000" dirty="0">
              <a:solidFill>
                <a:prstClr val="white"/>
              </a:solidFill>
              <a:latin typeface="Times Neue Roman" panose="020B0604020202020204" charset="0"/>
            </a:endParaRPr>
          </a:p>
        </p:txBody>
      </p:sp>
      <p:sp>
        <p:nvSpPr>
          <p:cNvPr id="31" name="Oval 30">
            <a:hlinkClick r:id="rId9" action="ppaction://hlinksldjump"/>
            <a:extLst>
              <a:ext uri="{FF2B5EF4-FFF2-40B4-BE49-F238E27FC236}">
                <a16:creationId xmlns:a16="http://schemas.microsoft.com/office/drawing/2014/main" id="{F38BFC69-4F52-443B-94D0-6EF9495466A0}"/>
              </a:ext>
            </a:extLst>
          </p:cNvPr>
          <p:cNvSpPr/>
          <p:nvPr/>
        </p:nvSpPr>
        <p:spPr>
          <a:xfrm>
            <a:off x="4886319" y="542770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3</a:t>
            </a:r>
            <a:endParaRPr lang="en-US" sz="4000" dirty="0">
              <a:solidFill>
                <a:prstClr val="white"/>
              </a:solidFill>
              <a:latin typeface="Times Neue Roman" panose="020B0604020202020204" charset="0"/>
            </a:endParaRPr>
          </a:p>
        </p:txBody>
      </p:sp>
      <p:sp>
        <p:nvSpPr>
          <p:cNvPr id="32" name="Oval 31">
            <a:hlinkClick r:id="rId10" action="ppaction://hlinksldjump"/>
            <a:extLst>
              <a:ext uri="{FF2B5EF4-FFF2-40B4-BE49-F238E27FC236}">
                <a16:creationId xmlns:a16="http://schemas.microsoft.com/office/drawing/2014/main" id="{A2313F71-A449-42F6-8CC5-598EB5FA5A56}"/>
              </a:ext>
            </a:extLst>
          </p:cNvPr>
          <p:cNvSpPr/>
          <p:nvPr/>
        </p:nvSpPr>
        <p:spPr>
          <a:xfrm>
            <a:off x="6390964"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4</a:t>
            </a:r>
            <a:endParaRPr lang="en-US" sz="4000" dirty="0">
              <a:solidFill>
                <a:prstClr val="white"/>
              </a:solidFill>
              <a:latin typeface="Times Neue Roman" panose="020B0604020202020204" charset="0"/>
            </a:endParaRPr>
          </a:p>
        </p:txBody>
      </p:sp>
      <p:sp>
        <p:nvSpPr>
          <p:cNvPr id="33" name="Oval 32">
            <a:hlinkClick r:id="rId11" action="ppaction://hlinksldjump"/>
            <a:extLst>
              <a:ext uri="{FF2B5EF4-FFF2-40B4-BE49-F238E27FC236}">
                <a16:creationId xmlns:a16="http://schemas.microsoft.com/office/drawing/2014/main" id="{65A314E4-5E8D-49B0-99DC-02C3EB5D2F91}"/>
              </a:ext>
            </a:extLst>
          </p:cNvPr>
          <p:cNvSpPr/>
          <p:nvPr/>
        </p:nvSpPr>
        <p:spPr>
          <a:xfrm>
            <a:off x="7886027"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5</a:t>
            </a:r>
            <a:endParaRPr lang="en-US" sz="4000" dirty="0">
              <a:solidFill>
                <a:prstClr val="white"/>
              </a:solidFill>
              <a:latin typeface="Times Neue Roman" panose="020B0604020202020204" charset="0"/>
            </a:endParaRPr>
          </a:p>
        </p:txBody>
      </p:sp>
      <p:sp>
        <p:nvSpPr>
          <p:cNvPr id="34" name="Oval 33">
            <a:hlinkClick r:id="rId12" action="ppaction://hlinksldjump"/>
            <a:extLst>
              <a:ext uri="{FF2B5EF4-FFF2-40B4-BE49-F238E27FC236}">
                <a16:creationId xmlns:a16="http://schemas.microsoft.com/office/drawing/2014/main" id="{5613A271-477E-4B74-AD62-BDDD93BC6E03}"/>
              </a:ext>
            </a:extLst>
          </p:cNvPr>
          <p:cNvSpPr/>
          <p:nvPr/>
        </p:nvSpPr>
        <p:spPr>
          <a:xfrm>
            <a:off x="9367232"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6</a:t>
            </a:r>
            <a:endParaRPr lang="en-US" sz="4000" dirty="0">
              <a:solidFill>
                <a:prstClr val="white"/>
              </a:solidFill>
              <a:latin typeface="Times Neue Roman" panose="020B0604020202020204" charset="0"/>
            </a:endParaRPr>
          </a:p>
        </p:txBody>
      </p:sp>
      <p:sp>
        <p:nvSpPr>
          <p:cNvPr id="35" name="Oval 34">
            <a:hlinkClick r:id="rId13" action="ppaction://hlinksldjump"/>
            <a:extLst>
              <a:ext uri="{FF2B5EF4-FFF2-40B4-BE49-F238E27FC236}">
                <a16:creationId xmlns:a16="http://schemas.microsoft.com/office/drawing/2014/main" id="{E72A63EA-E8EB-4FAF-A0DF-BA81157DEC06}"/>
              </a:ext>
            </a:extLst>
          </p:cNvPr>
          <p:cNvSpPr/>
          <p:nvPr/>
        </p:nvSpPr>
        <p:spPr>
          <a:xfrm>
            <a:off x="10848437" y="580859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7</a:t>
            </a:r>
            <a:endParaRPr lang="en-US" sz="4000" dirty="0">
              <a:solidFill>
                <a:prstClr val="white"/>
              </a:solidFill>
              <a:latin typeface="Times Neue Roman" panose="020B0604020202020204" charset="0"/>
            </a:endParaRPr>
          </a:p>
        </p:txBody>
      </p:sp>
      <p:sp>
        <p:nvSpPr>
          <p:cNvPr id="36" name="TextBox 35">
            <a:extLst>
              <a:ext uri="{FF2B5EF4-FFF2-40B4-BE49-F238E27FC236}">
                <a16:creationId xmlns:a16="http://schemas.microsoft.com/office/drawing/2014/main" id="{D0ED9369-8FFB-4844-895A-F60860A869A8}"/>
              </a:ext>
            </a:extLst>
          </p:cNvPr>
          <p:cNvSpPr txBox="1"/>
          <p:nvPr/>
        </p:nvSpPr>
        <p:spPr>
          <a:xfrm>
            <a:off x="434472" y="6093008"/>
            <a:ext cx="909093" cy="646331"/>
          </a:xfrm>
          <a:prstGeom prst="rect">
            <a:avLst/>
          </a:prstGeom>
          <a:noFill/>
        </p:spPr>
        <p:txBody>
          <a:bodyPr wrap="square" rtlCol="0">
            <a:spAutoFit/>
          </a:bodyPr>
          <a:lstStyle/>
          <a:p>
            <a:pPr defTabSz="914446"/>
            <a:r>
              <a:rPr lang="en-US" b="1" dirty="0">
                <a:solidFill>
                  <a:srgbClr val="E5D4B5"/>
                </a:solidFill>
                <a:latin typeface="Times Neue Roman" panose="020B0604020202020204" charset="0"/>
              </a:rPr>
              <a:t>START</a:t>
            </a:r>
          </a:p>
        </p:txBody>
      </p:sp>
      <p:pic>
        <p:nvPicPr>
          <p:cNvPr id="41" name="Picture 2" descr="Cartoon Hot Air Balloon Sticker">
            <a:extLst>
              <a:ext uri="{FF2B5EF4-FFF2-40B4-BE49-F238E27FC236}">
                <a16:creationId xmlns:a16="http://schemas.microsoft.com/office/drawing/2014/main" id="{1FA7B94A-BD10-4F79-93AF-534D3CA25C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861459">
            <a:off x="23794" y="2117267"/>
            <a:ext cx="1641101" cy="219398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356642" y="-295081"/>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36312" y="324130"/>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717456" y="-129500"/>
            <a:ext cx="1577989" cy="101254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artoon Hot Air Balloon Sticker">
            <a:extLst>
              <a:ext uri="{FF2B5EF4-FFF2-40B4-BE49-F238E27FC236}">
                <a16:creationId xmlns:a16="http://schemas.microsoft.com/office/drawing/2014/main" id="{4B52CF60-AB66-4A33-B3DC-C1BB7F91068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1308275">
            <a:off x="1173560" y="68534"/>
            <a:ext cx="2501162" cy="3343799"/>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1DD0CF0-A84F-482B-97DE-EFF6E79DFD96}"/>
              </a:ext>
            </a:extLst>
          </p:cNvPr>
          <p:cNvSpPr txBox="1"/>
          <p:nvPr/>
        </p:nvSpPr>
        <p:spPr>
          <a:xfrm>
            <a:off x="3713653" y="961825"/>
            <a:ext cx="8652040" cy="707886"/>
          </a:xfrm>
          <a:prstGeom prst="rect">
            <a:avLst/>
          </a:prstGeom>
          <a:noFill/>
        </p:spPr>
        <p:txBody>
          <a:bodyPr wrap="square" rtlCol="0">
            <a:spAutoFit/>
          </a:bodyPr>
          <a:lstStyle/>
          <a:p>
            <a:pPr defTabSz="914446"/>
            <a:r>
              <a:rPr lang="en-US" sz="2000" b="1" dirty="0">
                <a:solidFill>
                  <a:srgbClr val="F4889F"/>
                </a:solidFill>
                <a:latin typeface="Times Neue Roman" panose="020B0604020202020204" charset="0"/>
              </a:rPr>
              <a:t>Theo </a:t>
            </a:r>
            <a:r>
              <a:rPr lang="en-US" sz="2000" b="1" dirty="0" err="1">
                <a:solidFill>
                  <a:srgbClr val="F4889F"/>
                </a:solidFill>
                <a:latin typeface="Times Neue Roman" panose="020B0604020202020204" charset="0"/>
              </a:rPr>
              <a:t>Hồ</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Chí</a:t>
            </a:r>
            <a:r>
              <a:rPr lang="en-US" sz="2000" b="1" dirty="0">
                <a:solidFill>
                  <a:srgbClr val="F4889F"/>
                </a:solidFill>
                <a:latin typeface="Times Neue Roman" panose="020B0604020202020204" charset="0"/>
              </a:rPr>
              <a:t> Minh </a:t>
            </a:r>
            <a:r>
              <a:rPr lang="en-US" sz="2000" b="1" dirty="0" err="1">
                <a:solidFill>
                  <a:srgbClr val="F4889F"/>
                </a:solidFill>
                <a:latin typeface="Times Neue Roman" panose="020B0604020202020204" charset="0"/>
              </a:rPr>
              <a:t>quá</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độ</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lên</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chủ</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nghĩa</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xã</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hội</a:t>
            </a:r>
            <a:r>
              <a:rPr lang="en-US" sz="2000" b="1" dirty="0">
                <a:solidFill>
                  <a:srgbClr val="F4889F"/>
                </a:solidFill>
                <a:latin typeface="Times Neue Roman" panose="020B0604020202020204" charset="0"/>
              </a:rPr>
              <a:t> ở </a:t>
            </a:r>
            <a:r>
              <a:rPr lang="en-US" sz="2000" b="1" dirty="0" err="1">
                <a:solidFill>
                  <a:srgbClr val="F4889F"/>
                </a:solidFill>
                <a:latin typeface="Times Neue Roman" panose="020B0604020202020204" charset="0"/>
              </a:rPr>
              <a:t>Việt</a:t>
            </a:r>
            <a:r>
              <a:rPr lang="en-US" sz="2000" b="1" dirty="0">
                <a:solidFill>
                  <a:srgbClr val="F4889F"/>
                </a:solidFill>
                <a:latin typeface="Times Neue Roman" panose="020B0604020202020204" charset="0"/>
              </a:rPr>
              <a:t> Nam </a:t>
            </a:r>
            <a:r>
              <a:rPr lang="en-US" sz="2000" b="1" dirty="0" err="1">
                <a:solidFill>
                  <a:srgbClr val="F4889F"/>
                </a:solidFill>
                <a:latin typeface="Times Neue Roman" panose="020B0604020202020204" charset="0"/>
              </a:rPr>
              <a:t>là</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kiểu</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quá</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độ</a:t>
            </a:r>
            <a:r>
              <a:rPr lang="en-US" sz="2000" b="1" dirty="0">
                <a:solidFill>
                  <a:srgbClr val="F4889F"/>
                </a:solidFill>
                <a:latin typeface="Times Neue Roman" panose="020B0604020202020204" charset="0"/>
              </a:rPr>
              <a:t>: </a:t>
            </a:r>
          </a:p>
        </p:txBody>
      </p:sp>
      <p:sp>
        <p:nvSpPr>
          <p:cNvPr id="57" name="Rectangle: Rounded Corners 36">
            <a:extLst>
              <a:ext uri="{FF2B5EF4-FFF2-40B4-BE49-F238E27FC236}">
                <a16:creationId xmlns:a16="http://schemas.microsoft.com/office/drawing/2014/main" id="{16A526F5-1C4F-469D-9F73-F9C2082BA7DE}"/>
              </a:ext>
            </a:extLst>
          </p:cNvPr>
          <p:cNvSpPr/>
          <p:nvPr/>
        </p:nvSpPr>
        <p:spPr>
          <a:xfrm>
            <a:off x="4571962" y="3746935"/>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c. </a:t>
            </a:r>
            <a:r>
              <a:rPr lang="en-US" sz="2000" b="1" dirty="0" err="1">
                <a:solidFill>
                  <a:prstClr val="white"/>
                </a:solidFill>
                <a:latin typeface="Times Neue Roman" panose="020B0604020202020204" charset="0"/>
              </a:rPr>
              <a:t>Vừa</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trực</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tiếp</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vừa</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gián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tiếp</a:t>
            </a:r>
            <a:r>
              <a:rPr lang="en-US" sz="2000" b="1" dirty="0">
                <a:solidFill>
                  <a:prstClr val="white"/>
                </a:solidFill>
                <a:latin typeface="Times Neue Roman" panose="020B0604020202020204" charset="0"/>
              </a:rPr>
              <a:t>.</a:t>
            </a:r>
          </a:p>
        </p:txBody>
      </p:sp>
      <p:sp>
        <p:nvSpPr>
          <p:cNvPr id="58" name="Rectangle: Rounded Corners 37">
            <a:extLst>
              <a:ext uri="{FF2B5EF4-FFF2-40B4-BE49-F238E27FC236}">
                <a16:creationId xmlns:a16="http://schemas.microsoft.com/office/drawing/2014/main" id="{D48A2C34-20CA-48ED-88FF-01E54E465E18}"/>
              </a:ext>
            </a:extLst>
          </p:cNvPr>
          <p:cNvSpPr/>
          <p:nvPr/>
        </p:nvSpPr>
        <p:spPr>
          <a:xfrm>
            <a:off x="4599046" y="4708734"/>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D. </a:t>
            </a:r>
            <a:r>
              <a:rPr lang="en-US" sz="2000" b="1" dirty="0" err="1">
                <a:solidFill>
                  <a:prstClr val="white"/>
                </a:solidFill>
                <a:latin typeface="Times Neue Roman" panose="020B0604020202020204" charset="0"/>
              </a:rPr>
              <a:t>Đặc</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biệt</a:t>
            </a:r>
            <a:r>
              <a:rPr lang="en-US" sz="2000" b="1" dirty="0">
                <a:solidFill>
                  <a:prstClr val="white"/>
                </a:solidFill>
                <a:latin typeface="Times Neue Roman" panose="020B0604020202020204" charset="0"/>
              </a:rPr>
              <a:t>.</a:t>
            </a:r>
          </a:p>
        </p:txBody>
      </p:sp>
      <p:pic>
        <p:nvPicPr>
          <p:cNvPr id="63"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13654" y="4667947"/>
            <a:ext cx="830394" cy="828348"/>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Rounded Corners 37">
            <a:extLst>
              <a:ext uri="{FF2B5EF4-FFF2-40B4-BE49-F238E27FC236}">
                <a16:creationId xmlns:a16="http://schemas.microsoft.com/office/drawing/2014/main" id="{D48A2C34-20CA-48ED-88FF-01E54E465E18}"/>
              </a:ext>
            </a:extLst>
          </p:cNvPr>
          <p:cNvSpPr/>
          <p:nvPr/>
        </p:nvSpPr>
        <p:spPr>
          <a:xfrm>
            <a:off x="4582049" y="1758098"/>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A. </a:t>
            </a:r>
            <a:r>
              <a:rPr lang="en-US" sz="2000" b="1" dirty="0" err="1">
                <a:solidFill>
                  <a:prstClr val="white"/>
                </a:solidFill>
                <a:latin typeface="Times Neue Roman" panose="020B0604020202020204" charset="0"/>
              </a:rPr>
              <a:t>Trực</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tiếp</a:t>
            </a:r>
            <a:r>
              <a:rPr lang="en-US" sz="2000" b="1" dirty="0">
                <a:solidFill>
                  <a:prstClr val="white"/>
                </a:solidFill>
                <a:latin typeface="Times Neue Roman" panose="020B0604020202020204" charset="0"/>
              </a:rPr>
              <a:t>.</a:t>
            </a:r>
          </a:p>
        </p:txBody>
      </p:sp>
      <p:pic>
        <p:nvPicPr>
          <p:cNvPr id="67"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96656" y="1717311"/>
            <a:ext cx="830394" cy="828348"/>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Rounded Corners 36">
            <a:extLst>
              <a:ext uri="{FF2B5EF4-FFF2-40B4-BE49-F238E27FC236}">
                <a16:creationId xmlns:a16="http://schemas.microsoft.com/office/drawing/2014/main" id="{16A526F5-1C4F-469D-9F73-F9C2082BA7DE}"/>
              </a:ext>
            </a:extLst>
          </p:cNvPr>
          <p:cNvSpPr/>
          <p:nvPr/>
        </p:nvSpPr>
        <p:spPr>
          <a:xfrm>
            <a:off x="4594034" y="2790891"/>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B. </a:t>
            </a:r>
            <a:r>
              <a:rPr lang="en-US" sz="2000" b="1" dirty="0" err="1">
                <a:solidFill>
                  <a:prstClr val="white"/>
                </a:solidFill>
                <a:latin typeface="Times Neue Roman" panose="020B0604020202020204" charset="0"/>
              </a:rPr>
              <a:t>Gián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tiếp</a:t>
            </a:r>
            <a:r>
              <a:rPr lang="en-US" sz="2000" b="1" dirty="0">
                <a:solidFill>
                  <a:prstClr val="white"/>
                </a:solidFill>
                <a:latin typeface="Times Neue Roman" panose="020B0604020202020204" charset="0"/>
              </a:rPr>
              <a:t>.</a:t>
            </a:r>
          </a:p>
        </p:txBody>
      </p:sp>
      <p:pic>
        <p:nvPicPr>
          <p:cNvPr id="69" name="Picture 4" descr="Happy Japan Sticker by nanamin">
            <a:extLst>
              <a:ext uri="{FF2B5EF4-FFF2-40B4-BE49-F238E27FC236}">
                <a16:creationId xmlns:a16="http://schemas.microsoft.com/office/drawing/2014/main" id="{4C34DD77-1ADF-47AD-96F8-6151128F9E09}"/>
              </a:ext>
            </a:extLst>
          </p:cNvPr>
          <p:cNvPicPr>
            <a:picLocks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bwMode="auto">
          <a:xfrm>
            <a:off x="3470520" y="2406788"/>
            <a:ext cx="1415799" cy="141579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00036" y="3688978"/>
            <a:ext cx="830394" cy="828348"/>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C4D64987-5970-46E6-B693-613358337203}"/>
              </a:ext>
            </a:extLst>
          </p:cNvPr>
          <p:cNvGrpSpPr/>
          <p:nvPr/>
        </p:nvGrpSpPr>
        <p:grpSpPr>
          <a:xfrm>
            <a:off x="6938804" y="-244758"/>
            <a:ext cx="2371002" cy="1277707"/>
            <a:chOff x="6632250" y="430533"/>
            <a:chExt cx="2371002" cy="1277707"/>
          </a:xfrm>
        </p:grpSpPr>
        <p:pic>
          <p:nvPicPr>
            <p:cNvPr id="73" name="Picture 2" descr="Cloud Swipe Up Sticker">
              <a:extLst>
                <a:ext uri="{FF2B5EF4-FFF2-40B4-BE49-F238E27FC236}">
                  <a16:creationId xmlns:a16="http://schemas.microsoft.com/office/drawing/2014/main" id="{20C06E4C-0528-414C-ABE0-91EA4DDB8FC8}"/>
                </a:ext>
              </a:extLst>
            </p:cNvPr>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6632250" y="430533"/>
              <a:ext cx="2371002" cy="1277707"/>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37B4B18C-EF6E-4514-8C03-27264F8DA7C9}"/>
                </a:ext>
              </a:extLst>
            </p:cNvPr>
            <p:cNvSpPr txBox="1"/>
            <p:nvPr/>
          </p:nvSpPr>
          <p:spPr>
            <a:xfrm>
              <a:off x="7034765" y="963204"/>
              <a:ext cx="1462021" cy="461665"/>
            </a:xfrm>
            <a:prstGeom prst="rect">
              <a:avLst/>
            </a:prstGeom>
            <a:noFill/>
          </p:spPr>
          <p:txBody>
            <a:bodyPr wrap="square">
              <a:spAutoFit/>
            </a:bodyPr>
            <a:lstStyle/>
            <a:p>
              <a:pPr algn="ctr" defTabSz="914446"/>
              <a:r>
                <a:rPr lang="en-US" sz="2400" b="1" dirty="0">
                  <a:solidFill>
                    <a:prstClr val="white"/>
                  </a:solidFill>
                  <a:latin typeface="Times Neue Roman" panose="020B0604020202020204" charset="0"/>
                </a:rPr>
                <a:t>CÂU 3</a:t>
              </a:r>
            </a:p>
          </p:txBody>
        </p:sp>
      </p:grpSp>
    </p:spTree>
    <p:custDataLst>
      <p:tags r:id="rId1"/>
    </p:custDataLst>
    <p:extLst>
      <p:ext uri="{BB962C8B-B14F-4D97-AF65-F5344CB8AC3E}">
        <p14:creationId xmlns:p14="http://schemas.microsoft.com/office/powerpoint/2010/main" val="39622598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Wrong-answer-sound-effect.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8"/>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58"/>
                  </p:tgtEl>
                </p:cond>
              </p:nextCondLst>
            </p:seq>
            <p:seq concurrent="1" nextAc="seek">
              <p:cTn id="12" restart="whenNotActive" fill="hold" evtFilter="cancelBubble" nodeType="interactiveSeq">
                <p:stCondLst>
                  <p:cond evt="onClick" delay="0">
                    <p:tgtEl>
                      <p:spTgt spid="6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4" name="Wrong-answer-sound-effect.wav"/>
                                        </p:tgtEl>
                                      </p:cMediaNode>
                                    </p:audio>
                                  </p:subTnLst>
                                </p:cTn>
                              </p:par>
                            </p:childTnLst>
                          </p:cTn>
                        </p:par>
                      </p:childTnLst>
                    </p:cTn>
                  </p:par>
                </p:childTnLst>
              </p:cTn>
              <p:nextCondLst>
                <p:cond evt="onClick" delay="0">
                  <p:tgtEl>
                    <p:spTgt spid="66"/>
                  </p:tgtEl>
                </p:cond>
              </p:nextCondLst>
            </p:seq>
            <p:seq concurrent="1" nextAc="seek">
              <p:cTn id="17" restart="whenNotActive" fill="hold" evtFilter="cancelBubble" nodeType="interactiveSeq">
                <p:stCondLst>
                  <p:cond evt="onClick" delay="0">
                    <p:tgtEl>
                      <p:spTgt spid="6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5" name="y2mate.com - Correct answer sound effect  No copyright.wav"/>
                                        </p:tgtEl>
                                      </p:cMediaNode>
                                    </p:audio>
                                  </p:subTnLst>
                                </p:cTn>
                              </p:par>
                            </p:childTnLst>
                          </p:cTn>
                        </p:par>
                      </p:childTnLst>
                    </p:cTn>
                  </p:par>
                </p:childTnLst>
              </p:cTn>
              <p:nextCondLst>
                <p:cond evt="onClick" delay="0">
                  <p:tgtEl>
                    <p:spTgt spid="6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artoon Hot Air Balloon Sticker">
            <a:extLst>
              <a:ext uri="{FF2B5EF4-FFF2-40B4-BE49-F238E27FC236}">
                <a16:creationId xmlns:a16="http://schemas.microsoft.com/office/drawing/2014/main" id="{1FA7B94A-BD10-4F79-93AF-534D3CA25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61459">
            <a:off x="23794" y="2117267"/>
            <a:ext cx="1641101" cy="2193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924754" y="-395493"/>
            <a:ext cx="1541913" cy="9893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277661" y="-395493"/>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7180" y="93828"/>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0638324" y="-359802"/>
            <a:ext cx="1577989" cy="10125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artoon Hot Air Balloon Sticker">
            <a:extLst>
              <a:ext uri="{FF2B5EF4-FFF2-40B4-BE49-F238E27FC236}">
                <a16:creationId xmlns:a16="http://schemas.microsoft.com/office/drawing/2014/main" id="{4B52CF60-AB66-4A33-B3DC-C1BB7F910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08275">
            <a:off x="1173560" y="68534"/>
            <a:ext cx="2501162" cy="3343799"/>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50807456-EB54-461C-A32B-043C7FB549CF}"/>
              </a:ext>
            </a:extLst>
          </p:cNvPr>
          <p:cNvSpPr/>
          <p:nvPr/>
        </p:nvSpPr>
        <p:spPr>
          <a:xfrm>
            <a:off x="-5560491" y="5720277"/>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46"/>
            <a:endParaRPr lang="en-US" dirty="0">
              <a:solidFill>
                <a:prstClr val="white"/>
              </a:solidFill>
              <a:latin typeface="Times Neue Roman" panose="020B0604020202020204" charset="0"/>
            </a:endParaRPr>
          </a:p>
        </p:txBody>
      </p:sp>
      <p:sp>
        <p:nvSpPr>
          <p:cNvPr id="27" name="Oval 26">
            <a:hlinkClick r:id="rId8" action="ppaction://hlinksldjump"/>
            <a:extLst>
              <a:ext uri="{FF2B5EF4-FFF2-40B4-BE49-F238E27FC236}">
                <a16:creationId xmlns:a16="http://schemas.microsoft.com/office/drawing/2014/main" id="{9A7AB46F-E4BC-4D01-BAEE-5C6381EE9CA8}"/>
              </a:ext>
            </a:extLst>
          </p:cNvPr>
          <p:cNvSpPr/>
          <p:nvPr/>
        </p:nvSpPr>
        <p:spPr>
          <a:xfrm>
            <a:off x="410712" y="580859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US" sz="1200" dirty="0">
              <a:solidFill>
                <a:prstClr val="white"/>
              </a:solidFill>
              <a:latin typeface="Times Neue Roman" panose="020B0604020202020204" charset="0"/>
            </a:endParaRPr>
          </a:p>
        </p:txBody>
      </p:sp>
      <p:sp>
        <p:nvSpPr>
          <p:cNvPr id="28" name="Oval 27">
            <a:hlinkClick r:id="rId8" action="ppaction://hlinksldjump"/>
            <a:extLst>
              <a:ext uri="{FF2B5EF4-FFF2-40B4-BE49-F238E27FC236}">
                <a16:creationId xmlns:a16="http://schemas.microsoft.com/office/drawing/2014/main" id="{E47E385C-345E-44D1-8202-E6F9C57A38B9}"/>
              </a:ext>
            </a:extLst>
          </p:cNvPr>
          <p:cNvSpPr/>
          <p:nvPr/>
        </p:nvSpPr>
        <p:spPr>
          <a:xfrm>
            <a:off x="1905775"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1</a:t>
            </a:r>
            <a:endParaRPr lang="en-US" sz="4000" dirty="0">
              <a:solidFill>
                <a:prstClr val="white"/>
              </a:solidFill>
              <a:latin typeface="Times Neue Roman" panose="020B0604020202020204" charset="0"/>
            </a:endParaRPr>
          </a:p>
        </p:txBody>
      </p:sp>
      <p:sp>
        <p:nvSpPr>
          <p:cNvPr id="30" name="Oval 29">
            <a:hlinkClick r:id="rId9" action="ppaction://hlinksldjump"/>
            <a:extLst>
              <a:ext uri="{FF2B5EF4-FFF2-40B4-BE49-F238E27FC236}">
                <a16:creationId xmlns:a16="http://schemas.microsoft.com/office/drawing/2014/main" id="{9368A292-9A30-46A2-B0E8-9E1BDD2FA709}"/>
              </a:ext>
            </a:extLst>
          </p:cNvPr>
          <p:cNvSpPr/>
          <p:nvPr/>
        </p:nvSpPr>
        <p:spPr>
          <a:xfrm>
            <a:off x="3400838"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2</a:t>
            </a:r>
            <a:endParaRPr lang="en-US" sz="4000" dirty="0">
              <a:solidFill>
                <a:prstClr val="white"/>
              </a:solidFill>
              <a:latin typeface="Times Neue Roman" panose="020B0604020202020204" charset="0"/>
            </a:endParaRPr>
          </a:p>
        </p:txBody>
      </p:sp>
      <p:sp>
        <p:nvSpPr>
          <p:cNvPr id="31" name="Oval 30">
            <a:hlinkClick r:id="rId10" action="ppaction://hlinksldjump"/>
            <a:extLst>
              <a:ext uri="{FF2B5EF4-FFF2-40B4-BE49-F238E27FC236}">
                <a16:creationId xmlns:a16="http://schemas.microsoft.com/office/drawing/2014/main" id="{1BEA3376-3BB2-447D-8D39-CE97A5F45955}"/>
              </a:ext>
            </a:extLst>
          </p:cNvPr>
          <p:cNvSpPr/>
          <p:nvPr/>
        </p:nvSpPr>
        <p:spPr>
          <a:xfrm>
            <a:off x="4895901"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3</a:t>
            </a:r>
            <a:endParaRPr lang="en-US" sz="4000" dirty="0">
              <a:solidFill>
                <a:prstClr val="white"/>
              </a:solidFill>
              <a:latin typeface="Times Neue Roman" panose="020B0604020202020204" charset="0"/>
            </a:endParaRPr>
          </a:p>
        </p:txBody>
      </p:sp>
      <p:sp>
        <p:nvSpPr>
          <p:cNvPr id="32" name="Oval 31">
            <a:hlinkClick r:id="rId11" action="ppaction://hlinksldjump"/>
            <a:extLst>
              <a:ext uri="{FF2B5EF4-FFF2-40B4-BE49-F238E27FC236}">
                <a16:creationId xmlns:a16="http://schemas.microsoft.com/office/drawing/2014/main" id="{AAB617B4-9A0F-4EC5-A1B9-8325E2369B24}"/>
              </a:ext>
            </a:extLst>
          </p:cNvPr>
          <p:cNvSpPr/>
          <p:nvPr/>
        </p:nvSpPr>
        <p:spPr>
          <a:xfrm>
            <a:off x="6404822" y="542571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4</a:t>
            </a:r>
            <a:endParaRPr lang="en-US" sz="4000" dirty="0">
              <a:solidFill>
                <a:prstClr val="white"/>
              </a:solidFill>
              <a:latin typeface="Times Neue Roman" panose="020B0604020202020204" charset="0"/>
            </a:endParaRPr>
          </a:p>
        </p:txBody>
      </p:sp>
      <p:sp>
        <p:nvSpPr>
          <p:cNvPr id="33" name="Oval 32">
            <a:hlinkClick r:id="rId12" action="ppaction://hlinksldjump"/>
            <a:extLst>
              <a:ext uri="{FF2B5EF4-FFF2-40B4-BE49-F238E27FC236}">
                <a16:creationId xmlns:a16="http://schemas.microsoft.com/office/drawing/2014/main" id="{1CD30500-E683-4549-AE80-CDF46C396CC1}"/>
              </a:ext>
            </a:extLst>
          </p:cNvPr>
          <p:cNvSpPr/>
          <p:nvPr/>
        </p:nvSpPr>
        <p:spPr>
          <a:xfrm>
            <a:off x="7886027"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5</a:t>
            </a:r>
            <a:endParaRPr lang="en-US" sz="4000" dirty="0">
              <a:solidFill>
                <a:prstClr val="white"/>
              </a:solidFill>
              <a:latin typeface="Times Neue Roman" panose="020B0604020202020204" charset="0"/>
            </a:endParaRPr>
          </a:p>
        </p:txBody>
      </p:sp>
      <p:sp>
        <p:nvSpPr>
          <p:cNvPr id="34" name="Oval 33">
            <a:hlinkClick r:id="rId13" action="ppaction://hlinksldjump"/>
            <a:extLst>
              <a:ext uri="{FF2B5EF4-FFF2-40B4-BE49-F238E27FC236}">
                <a16:creationId xmlns:a16="http://schemas.microsoft.com/office/drawing/2014/main" id="{10E54AD5-F746-4FE3-8032-BF90177FC826}"/>
              </a:ext>
            </a:extLst>
          </p:cNvPr>
          <p:cNvSpPr/>
          <p:nvPr/>
        </p:nvSpPr>
        <p:spPr>
          <a:xfrm>
            <a:off x="9367232"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6</a:t>
            </a:r>
            <a:endParaRPr lang="en-US" sz="4000" dirty="0">
              <a:solidFill>
                <a:prstClr val="white"/>
              </a:solidFill>
              <a:latin typeface="Times Neue Roman" panose="020B0604020202020204" charset="0"/>
            </a:endParaRPr>
          </a:p>
        </p:txBody>
      </p:sp>
      <p:sp>
        <p:nvSpPr>
          <p:cNvPr id="35" name="Oval 34">
            <a:hlinkClick r:id="rId14" action="ppaction://hlinksldjump"/>
            <a:extLst>
              <a:ext uri="{FF2B5EF4-FFF2-40B4-BE49-F238E27FC236}">
                <a16:creationId xmlns:a16="http://schemas.microsoft.com/office/drawing/2014/main" id="{4E0A2AE5-B73F-45D0-9598-CC4135A6E034}"/>
              </a:ext>
            </a:extLst>
          </p:cNvPr>
          <p:cNvSpPr/>
          <p:nvPr/>
        </p:nvSpPr>
        <p:spPr>
          <a:xfrm>
            <a:off x="10848437" y="580859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7</a:t>
            </a:r>
            <a:endParaRPr lang="en-US" sz="4000" dirty="0">
              <a:solidFill>
                <a:prstClr val="white"/>
              </a:solidFill>
              <a:latin typeface="Times Neue Roman" panose="020B0604020202020204" charset="0"/>
            </a:endParaRPr>
          </a:p>
        </p:txBody>
      </p:sp>
      <p:sp>
        <p:nvSpPr>
          <p:cNvPr id="36" name="TextBox 35">
            <a:extLst>
              <a:ext uri="{FF2B5EF4-FFF2-40B4-BE49-F238E27FC236}">
                <a16:creationId xmlns:a16="http://schemas.microsoft.com/office/drawing/2014/main" id="{ADB792E7-30CC-4638-BF94-66BA578E5B89}"/>
              </a:ext>
            </a:extLst>
          </p:cNvPr>
          <p:cNvSpPr txBox="1"/>
          <p:nvPr/>
        </p:nvSpPr>
        <p:spPr>
          <a:xfrm>
            <a:off x="439778" y="6093008"/>
            <a:ext cx="909093" cy="646331"/>
          </a:xfrm>
          <a:prstGeom prst="rect">
            <a:avLst/>
          </a:prstGeom>
          <a:noFill/>
        </p:spPr>
        <p:txBody>
          <a:bodyPr wrap="square" rtlCol="0">
            <a:spAutoFit/>
          </a:bodyPr>
          <a:lstStyle/>
          <a:p>
            <a:pPr defTabSz="914446"/>
            <a:r>
              <a:rPr lang="en-US" b="1" dirty="0">
                <a:solidFill>
                  <a:srgbClr val="E5D4B5"/>
                </a:solidFill>
                <a:latin typeface="Times Neue Roman" panose="020B0604020202020204" charset="0"/>
              </a:rPr>
              <a:t>START</a:t>
            </a:r>
          </a:p>
        </p:txBody>
      </p:sp>
      <p:sp>
        <p:nvSpPr>
          <p:cNvPr id="51" name="TextBox 50">
            <a:extLst>
              <a:ext uri="{FF2B5EF4-FFF2-40B4-BE49-F238E27FC236}">
                <a16:creationId xmlns:a16="http://schemas.microsoft.com/office/drawing/2014/main" id="{A1DD0CF0-A84F-482B-97DE-EFF6E79DFD96}"/>
              </a:ext>
            </a:extLst>
          </p:cNvPr>
          <p:cNvSpPr txBox="1"/>
          <p:nvPr/>
        </p:nvSpPr>
        <p:spPr>
          <a:xfrm>
            <a:off x="3641672" y="794614"/>
            <a:ext cx="8550328" cy="707886"/>
          </a:xfrm>
          <a:prstGeom prst="rect">
            <a:avLst/>
          </a:prstGeom>
          <a:noFill/>
        </p:spPr>
        <p:txBody>
          <a:bodyPr wrap="square" rtlCol="0">
            <a:spAutoFit/>
          </a:bodyPr>
          <a:lstStyle/>
          <a:p>
            <a:pPr defTabSz="914446"/>
            <a:r>
              <a:rPr lang="en-US" sz="2000" b="1" dirty="0" err="1">
                <a:solidFill>
                  <a:srgbClr val="F4889F"/>
                </a:solidFill>
                <a:latin typeface="Times Neue Roman" panose="020B0604020202020204" charset="0"/>
              </a:rPr>
              <a:t>Căn</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cứ</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vào</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thực</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tiễn</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xây</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dựng</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chủ</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nghĩa</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xã</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hội</a:t>
            </a:r>
            <a:r>
              <a:rPr lang="en-US" sz="2000" b="1" dirty="0">
                <a:solidFill>
                  <a:srgbClr val="F4889F"/>
                </a:solidFill>
                <a:latin typeface="Times Neue Roman" panose="020B0604020202020204" charset="0"/>
              </a:rPr>
              <a:t> ở </a:t>
            </a:r>
            <a:r>
              <a:rPr lang="en-US" sz="2000" b="1" dirty="0" err="1">
                <a:solidFill>
                  <a:srgbClr val="F4889F"/>
                </a:solidFill>
                <a:latin typeface="Times Neue Roman" panose="020B0604020202020204" charset="0"/>
              </a:rPr>
              <a:t>Việt</a:t>
            </a:r>
            <a:r>
              <a:rPr lang="en-US" sz="2000" b="1" dirty="0">
                <a:solidFill>
                  <a:srgbClr val="F4889F"/>
                </a:solidFill>
                <a:latin typeface="Times Neue Roman" panose="020B0604020202020204" charset="0"/>
              </a:rPr>
              <a:t> Nam </a:t>
            </a:r>
            <a:r>
              <a:rPr lang="en-US" sz="2000" b="1" dirty="0" err="1">
                <a:solidFill>
                  <a:srgbClr val="F4889F"/>
                </a:solidFill>
                <a:latin typeface="Times Neue Roman" panose="020B0604020202020204" charset="0"/>
              </a:rPr>
              <a:t>theo</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Hồ</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Chí</a:t>
            </a:r>
            <a:r>
              <a:rPr lang="en-US" sz="2000" b="1" dirty="0">
                <a:solidFill>
                  <a:srgbClr val="F4889F"/>
                </a:solidFill>
                <a:latin typeface="Times Neue Roman" panose="020B0604020202020204" charset="0"/>
              </a:rPr>
              <a:t> Minh </a:t>
            </a:r>
            <a:r>
              <a:rPr lang="en-US" sz="2000" b="1" dirty="0" err="1">
                <a:solidFill>
                  <a:srgbClr val="F4889F"/>
                </a:solidFill>
                <a:latin typeface="Times Neue Roman" panose="020B0604020202020204" charset="0"/>
              </a:rPr>
              <a:t>độ</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dài</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của</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thời</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kỳ</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quá</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độ</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lên</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chủ</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nghĩa</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xã</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hội</a:t>
            </a:r>
            <a:r>
              <a:rPr lang="en-US" sz="2000" b="1" dirty="0">
                <a:solidFill>
                  <a:srgbClr val="F4889F"/>
                </a:solidFill>
                <a:latin typeface="Times Neue Roman" panose="020B0604020202020204" charset="0"/>
              </a:rPr>
              <a:t> ở </a:t>
            </a:r>
            <a:r>
              <a:rPr lang="en-US" sz="2000" b="1" dirty="0" err="1">
                <a:solidFill>
                  <a:srgbClr val="F4889F"/>
                </a:solidFill>
                <a:latin typeface="Times Neue Roman" panose="020B0604020202020204" charset="0"/>
              </a:rPr>
              <a:t>nước</a:t>
            </a:r>
            <a:r>
              <a:rPr lang="en-US" sz="2000" b="1" dirty="0">
                <a:solidFill>
                  <a:srgbClr val="F4889F"/>
                </a:solidFill>
                <a:latin typeface="Times Neue Roman" panose="020B0604020202020204" charset="0"/>
              </a:rPr>
              <a:t> ta </a:t>
            </a:r>
            <a:r>
              <a:rPr lang="en-US" sz="2000" b="1" dirty="0" err="1">
                <a:solidFill>
                  <a:srgbClr val="F4889F"/>
                </a:solidFill>
                <a:latin typeface="Times Neue Roman" panose="020B0604020202020204" charset="0"/>
              </a:rPr>
              <a:t>là</a:t>
            </a:r>
            <a:r>
              <a:rPr lang="en-US" sz="2000" b="1" dirty="0">
                <a:solidFill>
                  <a:srgbClr val="F4889F"/>
                </a:solidFill>
                <a:latin typeface="Times Neue Roman" panose="020B0604020202020204" charset="0"/>
              </a:rPr>
              <a:t>:</a:t>
            </a:r>
          </a:p>
        </p:txBody>
      </p:sp>
      <p:grpSp>
        <p:nvGrpSpPr>
          <p:cNvPr id="64" name="Group 63">
            <a:extLst>
              <a:ext uri="{FF2B5EF4-FFF2-40B4-BE49-F238E27FC236}">
                <a16:creationId xmlns:a16="http://schemas.microsoft.com/office/drawing/2014/main" id="{C4D64987-5970-46E6-B693-613358337203}"/>
              </a:ext>
            </a:extLst>
          </p:cNvPr>
          <p:cNvGrpSpPr/>
          <p:nvPr/>
        </p:nvGrpSpPr>
        <p:grpSpPr>
          <a:xfrm>
            <a:off x="6938804" y="-244758"/>
            <a:ext cx="2371002" cy="1277707"/>
            <a:chOff x="6632250" y="430533"/>
            <a:chExt cx="2371002" cy="1277707"/>
          </a:xfrm>
        </p:grpSpPr>
        <p:pic>
          <p:nvPicPr>
            <p:cNvPr id="65" name="Picture 2" descr="Cloud Swipe Up Sticker">
              <a:extLst>
                <a:ext uri="{FF2B5EF4-FFF2-40B4-BE49-F238E27FC236}">
                  <a16:creationId xmlns:a16="http://schemas.microsoft.com/office/drawing/2014/main" id="{20C06E4C-0528-414C-ABE0-91EA4DDB8FC8}"/>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6632250" y="430533"/>
              <a:ext cx="2371002" cy="1277707"/>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37B4B18C-EF6E-4514-8C03-27264F8DA7C9}"/>
                </a:ext>
              </a:extLst>
            </p:cNvPr>
            <p:cNvSpPr txBox="1"/>
            <p:nvPr/>
          </p:nvSpPr>
          <p:spPr>
            <a:xfrm>
              <a:off x="7034765" y="963204"/>
              <a:ext cx="1462021" cy="461665"/>
            </a:xfrm>
            <a:prstGeom prst="rect">
              <a:avLst/>
            </a:prstGeom>
            <a:noFill/>
          </p:spPr>
          <p:txBody>
            <a:bodyPr wrap="square">
              <a:spAutoFit/>
            </a:bodyPr>
            <a:lstStyle/>
            <a:p>
              <a:pPr algn="ctr" defTabSz="914446"/>
              <a:r>
                <a:rPr lang="en-US" sz="2400" b="1" dirty="0">
                  <a:solidFill>
                    <a:prstClr val="white"/>
                  </a:solidFill>
                  <a:latin typeface="Times Neue Roman" panose="020B0604020202020204" charset="0"/>
                </a:rPr>
                <a:t>CÂU 4</a:t>
              </a:r>
            </a:p>
          </p:txBody>
        </p:sp>
      </p:grpSp>
      <p:sp>
        <p:nvSpPr>
          <p:cNvPr id="68" name="Rectangle: Rounded Corners 36">
            <a:extLst>
              <a:ext uri="{FF2B5EF4-FFF2-40B4-BE49-F238E27FC236}">
                <a16:creationId xmlns:a16="http://schemas.microsoft.com/office/drawing/2014/main" id="{16A526F5-1C4F-469D-9F73-F9C2082BA7DE}"/>
              </a:ext>
            </a:extLst>
          </p:cNvPr>
          <p:cNvSpPr/>
          <p:nvPr/>
        </p:nvSpPr>
        <p:spPr>
          <a:xfrm>
            <a:off x="4571962" y="4766824"/>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D. </a:t>
            </a:r>
            <a:r>
              <a:rPr lang="en-US" sz="2000" b="1" dirty="0" err="1">
                <a:solidFill>
                  <a:prstClr val="white"/>
                </a:solidFill>
                <a:latin typeface="Times Neue Roman" panose="020B0604020202020204" charset="0"/>
              </a:rPr>
              <a:t>Lâu</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dài</a:t>
            </a:r>
            <a:r>
              <a:rPr lang="en-US" sz="2000" b="1" dirty="0">
                <a:solidFill>
                  <a:prstClr val="white"/>
                </a:solidFill>
                <a:latin typeface="Times Neue Roman" panose="020B0604020202020204" charset="0"/>
              </a:rPr>
              <a:t>.</a:t>
            </a:r>
          </a:p>
        </p:txBody>
      </p:sp>
      <p:pic>
        <p:nvPicPr>
          <p:cNvPr id="69" name="Picture 4" descr="Happy Japan Sticker by nanamin">
            <a:extLst>
              <a:ext uri="{FF2B5EF4-FFF2-40B4-BE49-F238E27FC236}">
                <a16:creationId xmlns:a16="http://schemas.microsoft.com/office/drawing/2014/main" id="{4C34DD77-1ADF-47AD-96F8-6151128F9E09}"/>
              </a:ext>
            </a:extLst>
          </p:cNvPr>
          <p:cNvPicPr>
            <a:picLocks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bwMode="auto">
          <a:xfrm>
            <a:off x="3448448" y="4382721"/>
            <a:ext cx="1415799" cy="1415799"/>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Rounded Corners 37">
            <a:extLst>
              <a:ext uri="{FF2B5EF4-FFF2-40B4-BE49-F238E27FC236}">
                <a16:creationId xmlns:a16="http://schemas.microsoft.com/office/drawing/2014/main" id="{D48A2C34-20CA-48ED-88FF-01E54E465E18}"/>
              </a:ext>
            </a:extLst>
          </p:cNvPr>
          <p:cNvSpPr/>
          <p:nvPr/>
        </p:nvSpPr>
        <p:spPr>
          <a:xfrm>
            <a:off x="4582049" y="3767891"/>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C. 100 </a:t>
            </a:r>
            <a:r>
              <a:rPr lang="en-US" sz="2000" b="1" dirty="0" err="1">
                <a:solidFill>
                  <a:prstClr val="white"/>
                </a:solidFill>
                <a:latin typeface="Times Neue Roman" panose="020B0604020202020204" charset="0"/>
              </a:rPr>
              <a:t>năm</a:t>
            </a:r>
            <a:r>
              <a:rPr lang="en-US" sz="2000" b="1" dirty="0">
                <a:solidFill>
                  <a:prstClr val="white"/>
                </a:solidFill>
                <a:latin typeface="Times Neue Roman" panose="020B0604020202020204" charset="0"/>
              </a:rPr>
              <a:t>.</a:t>
            </a:r>
          </a:p>
        </p:txBody>
      </p:sp>
      <p:pic>
        <p:nvPicPr>
          <p:cNvPr id="71"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96656" y="3727104"/>
            <a:ext cx="830394" cy="828348"/>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Rounded Corners 37">
            <a:extLst>
              <a:ext uri="{FF2B5EF4-FFF2-40B4-BE49-F238E27FC236}">
                <a16:creationId xmlns:a16="http://schemas.microsoft.com/office/drawing/2014/main" id="{D48A2C34-20CA-48ED-88FF-01E54E465E18}"/>
              </a:ext>
            </a:extLst>
          </p:cNvPr>
          <p:cNvSpPr/>
          <p:nvPr/>
        </p:nvSpPr>
        <p:spPr>
          <a:xfrm>
            <a:off x="4589903" y="2794004"/>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B. 20 </a:t>
            </a:r>
            <a:r>
              <a:rPr lang="en-US" sz="2000" b="1" dirty="0" err="1">
                <a:solidFill>
                  <a:prstClr val="white"/>
                </a:solidFill>
                <a:latin typeface="Times Neue Roman" panose="020B0604020202020204" charset="0"/>
              </a:rPr>
              <a:t>năm</a:t>
            </a:r>
            <a:r>
              <a:rPr lang="en-US" sz="2000" b="1" dirty="0">
                <a:solidFill>
                  <a:prstClr val="white"/>
                </a:solidFill>
                <a:latin typeface="Times Neue Roman" panose="020B0604020202020204" charset="0"/>
              </a:rPr>
              <a:t>.</a:t>
            </a:r>
          </a:p>
        </p:txBody>
      </p:sp>
      <p:pic>
        <p:nvPicPr>
          <p:cNvPr id="74"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704510" y="2753217"/>
            <a:ext cx="830394" cy="828348"/>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Rounded Corners 37">
            <a:extLst>
              <a:ext uri="{FF2B5EF4-FFF2-40B4-BE49-F238E27FC236}">
                <a16:creationId xmlns:a16="http://schemas.microsoft.com/office/drawing/2014/main" id="{D48A2C34-20CA-48ED-88FF-01E54E465E18}"/>
              </a:ext>
            </a:extLst>
          </p:cNvPr>
          <p:cNvSpPr/>
          <p:nvPr/>
        </p:nvSpPr>
        <p:spPr>
          <a:xfrm>
            <a:off x="4582049" y="1852335"/>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A. 15 </a:t>
            </a:r>
            <a:r>
              <a:rPr lang="en-US" sz="2000" b="1" dirty="0" err="1">
                <a:solidFill>
                  <a:prstClr val="white"/>
                </a:solidFill>
                <a:latin typeface="Times Neue Roman" panose="020B0604020202020204" charset="0"/>
              </a:rPr>
              <a:t>năm</a:t>
            </a:r>
            <a:r>
              <a:rPr lang="en-US" sz="2000" b="1" dirty="0">
                <a:solidFill>
                  <a:prstClr val="white"/>
                </a:solidFill>
                <a:latin typeface="Times Neue Roman" panose="020B0604020202020204" charset="0"/>
              </a:rPr>
              <a:t>.</a:t>
            </a:r>
          </a:p>
        </p:txBody>
      </p:sp>
      <p:pic>
        <p:nvPicPr>
          <p:cNvPr id="76"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96656" y="1811548"/>
            <a:ext cx="830394" cy="82834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18143080"/>
      </p:ext>
    </p:extLst>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68"/>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y2mate.com - Correct answer sound effect  No copyright.wav"/>
                                        </p:tgtEl>
                                      </p:cMediaNode>
                                    </p:audio>
                                  </p:subTnLst>
                                </p:cTn>
                              </p:par>
                            </p:childTnLst>
                          </p:cTn>
                        </p:par>
                      </p:childTnLst>
                    </p:cTn>
                  </p:par>
                </p:childTnLst>
              </p:cTn>
              <p:nextCondLst>
                <p:cond evt="onClick" delay="0">
                  <p:tgtEl>
                    <p:spTgt spid="68"/>
                  </p:tgtEl>
                </p:cond>
              </p:nextCondLst>
            </p:seq>
            <p:seq concurrent="1" nextAc="seek">
              <p:cTn id="7" restart="whenNotActive" fill="hold" evtFilter="cancelBubble" nodeType="interactiveSeq">
                <p:stCondLst>
                  <p:cond evt="onClick" delay="0">
                    <p:tgtEl>
                      <p:spTgt spid="70"/>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70"/>
                  </p:tgtEl>
                </p:cond>
              </p:nextCondLst>
            </p:seq>
            <p:seq concurrent="1" nextAc="seek">
              <p:cTn id="12" restart="whenNotActive" fill="hold" evtFilter="cancelBubble" nodeType="interactiveSeq">
                <p:stCondLst>
                  <p:cond evt="onClick" delay="0">
                    <p:tgtEl>
                      <p:spTgt spid="73"/>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73"/>
                  </p:tgtEl>
                </p:cond>
              </p:nextCondLst>
            </p:seq>
            <p:seq concurrent="1" nextAc="seek">
              <p:cTn id="17" restart="whenNotActive" fill="hold" evtFilter="cancelBubble" nodeType="interactiveSeq">
                <p:stCondLst>
                  <p:cond evt="onClick" delay="0">
                    <p:tgtEl>
                      <p:spTgt spid="75"/>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7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artoon Hot Air Balloon Sticker">
            <a:extLst>
              <a:ext uri="{FF2B5EF4-FFF2-40B4-BE49-F238E27FC236}">
                <a16:creationId xmlns:a16="http://schemas.microsoft.com/office/drawing/2014/main" id="{1FA7B94A-BD10-4F79-93AF-534D3CA25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61459">
            <a:off x="23794" y="2117267"/>
            <a:ext cx="1641101" cy="2193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814057" y="85202"/>
            <a:ext cx="1541913" cy="9893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oud Blanco Sticker">
            <a:extLst>
              <a:ext uri="{FF2B5EF4-FFF2-40B4-BE49-F238E27FC236}">
                <a16:creationId xmlns:a16="http://schemas.microsoft.com/office/drawing/2014/main" id="{D5493E98-E20B-41CE-8034-6B613E025084}"/>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0848436" y="882453"/>
            <a:ext cx="1398126" cy="8971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404887" y="111246"/>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6312" y="324130"/>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0717456" y="-129500"/>
            <a:ext cx="1577989" cy="10125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artoon Hot Air Balloon Sticker">
            <a:extLst>
              <a:ext uri="{FF2B5EF4-FFF2-40B4-BE49-F238E27FC236}">
                <a16:creationId xmlns:a16="http://schemas.microsoft.com/office/drawing/2014/main" id="{4B52CF60-AB66-4A33-B3DC-C1BB7F910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08275">
            <a:off x="1018264" y="129012"/>
            <a:ext cx="2501162" cy="3343799"/>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1E277B26-303A-49F6-9C5B-C6D89D5CFED0}"/>
              </a:ext>
            </a:extLst>
          </p:cNvPr>
          <p:cNvSpPr/>
          <p:nvPr/>
        </p:nvSpPr>
        <p:spPr>
          <a:xfrm>
            <a:off x="-4133540" y="5718543"/>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46"/>
            <a:endParaRPr lang="en-US" dirty="0">
              <a:solidFill>
                <a:prstClr val="white"/>
              </a:solidFill>
              <a:latin typeface="Times Neue Roman" panose="020B0604020202020204" charset="0"/>
            </a:endParaRPr>
          </a:p>
        </p:txBody>
      </p:sp>
      <p:sp>
        <p:nvSpPr>
          <p:cNvPr id="27" name="Oval 26">
            <a:hlinkClick r:id="rId8" action="ppaction://hlinksldjump"/>
            <a:extLst>
              <a:ext uri="{FF2B5EF4-FFF2-40B4-BE49-F238E27FC236}">
                <a16:creationId xmlns:a16="http://schemas.microsoft.com/office/drawing/2014/main" id="{0DDEACBD-4911-4040-8CA1-F98EE6FC29D7}"/>
              </a:ext>
            </a:extLst>
          </p:cNvPr>
          <p:cNvSpPr/>
          <p:nvPr/>
        </p:nvSpPr>
        <p:spPr>
          <a:xfrm>
            <a:off x="438428" y="580859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US" sz="1200" dirty="0">
              <a:solidFill>
                <a:prstClr val="white"/>
              </a:solidFill>
              <a:latin typeface="Times Neue Roman" panose="020B0604020202020204" charset="0"/>
            </a:endParaRPr>
          </a:p>
        </p:txBody>
      </p:sp>
      <p:sp>
        <p:nvSpPr>
          <p:cNvPr id="28" name="Oval 27">
            <a:hlinkClick r:id="rId8" action="ppaction://hlinksldjump"/>
            <a:extLst>
              <a:ext uri="{FF2B5EF4-FFF2-40B4-BE49-F238E27FC236}">
                <a16:creationId xmlns:a16="http://schemas.microsoft.com/office/drawing/2014/main" id="{03B47E54-C232-42D6-AF89-2AD3CDA11EF8}"/>
              </a:ext>
            </a:extLst>
          </p:cNvPr>
          <p:cNvSpPr/>
          <p:nvPr/>
        </p:nvSpPr>
        <p:spPr>
          <a:xfrm>
            <a:off x="1905775"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1</a:t>
            </a:r>
            <a:endParaRPr lang="en-US" sz="4000" dirty="0">
              <a:solidFill>
                <a:prstClr val="white"/>
              </a:solidFill>
              <a:latin typeface="Times Neue Roman" panose="020B0604020202020204" charset="0"/>
            </a:endParaRPr>
          </a:p>
        </p:txBody>
      </p:sp>
      <p:sp>
        <p:nvSpPr>
          <p:cNvPr id="30" name="Oval 29">
            <a:hlinkClick r:id="rId9" action="ppaction://hlinksldjump"/>
            <a:extLst>
              <a:ext uri="{FF2B5EF4-FFF2-40B4-BE49-F238E27FC236}">
                <a16:creationId xmlns:a16="http://schemas.microsoft.com/office/drawing/2014/main" id="{CEA660BE-AE33-4CF9-876D-8BC31E36B9FF}"/>
              </a:ext>
            </a:extLst>
          </p:cNvPr>
          <p:cNvSpPr/>
          <p:nvPr/>
        </p:nvSpPr>
        <p:spPr>
          <a:xfrm>
            <a:off x="3400838"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2</a:t>
            </a:r>
            <a:endParaRPr lang="en-US" sz="4000" dirty="0">
              <a:solidFill>
                <a:prstClr val="white"/>
              </a:solidFill>
              <a:latin typeface="Times Neue Roman" panose="020B0604020202020204" charset="0"/>
            </a:endParaRPr>
          </a:p>
        </p:txBody>
      </p:sp>
      <p:sp>
        <p:nvSpPr>
          <p:cNvPr id="31" name="Oval 30">
            <a:hlinkClick r:id="rId10" action="ppaction://hlinksldjump"/>
            <a:extLst>
              <a:ext uri="{FF2B5EF4-FFF2-40B4-BE49-F238E27FC236}">
                <a16:creationId xmlns:a16="http://schemas.microsoft.com/office/drawing/2014/main" id="{95DD0070-C8E0-46CB-9537-2CA8DC271D5F}"/>
              </a:ext>
            </a:extLst>
          </p:cNvPr>
          <p:cNvSpPr/>
          <p:nvPr/>
        </p:nvSpPr>
        <p:spPr>
          <a:xfrm>
            <a:off x="4895901"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3</a:t>
            </a:r>
            <a:endParaRPr lang="en-US" sz="4000" dirty="0">
              <a:solidFill>
                <a:prstClr val="white"/>
              </a:solidFill>
              <a:latin typeface="Times Neue Roman" panose="020B0604020202020204" charset="0"/>
            </a:endParaRPr>
          </a:p>
        </p:txBody>
      </p:sp>
      <p:sp>
        <p:nvSpPr>
          <p:cNvPr id="32" name="Oval 31">
            <a:hlinkClick r:id="rId11" action="ppaction://hlinksldjump"/>
            <a:extLst>
              <a:ext uri="{FF2B5EF4-FFF2-40B4-BE49-F238E27FC236}">
                <a16:creationId xmlns:a16="http://schemas.microsoft.com/office/drawing/2014/main" id="{36020E1D-F68F-45CA-86A3-34B1A7BC5978}"/>
              </a:ext>
            </a:extLst>
          </p:cNvPr>
          <p:cNvSpPr/>
          <p:nvPr/>
        </p:nvSpPr>
        <p:spPr>
          <a:xfrm>
            <a:off x="6390964"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4</a:t>
            </a:r>
            <a:endParaRPr lang="en-US" sz="4000" dirty="0">
              <a:solidFill>
                <a:prstClr val="white"/>
              </a:solidFill>
              <a:latin typeface="Times Neue Roman" panose="020B0604020202020204" charset="0"/>
            </a:endParaRPr>
          </a:p>
        </p:txBody>
      </p:sp>
      <p:sp>
        <p:nvSpPr>
          <p:cNvPr id="33" name="Oval 32">
            <a:hlinkClick r:id="rId12" action="ppaction://hlinksldjump"/>
            <a:extLst>
              <a:ext uri="{FF2B5EF4-FFF2-40B4-BE49-F238E27FC236}">
                <a16:creationId xmlns:a16="http://schemas.microsoft.com/office/drawing/2014/main" id="{98E57F45-F95B-451F-AA04-D698D526E820}"/>
              </a:ext>
            </a:extLst>
          </p:cNvPr>
          <p:cNvSpPr/>
          <p:nvPr/>
        </p:nvSpPr>
        <p:spPr>
          <a:xfrm>
            <a:off x="7826802" y="542571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5</a:t>
            </a:r>
            <a:endParaRPr lang="en-US" sz="4000" dirty="0">
              <a:solidFill>
                <a:prstClr val="white"/>
              </a:solidFill>
              <a:latin typeface="Times Neue Roman" panose="020B0604020202020204" charset="0"/>
            </a:endParaRPr>
          </a:p>
        </p:txBody>
      </p:sp>
      <p:sp>
        <p:nvSpPr>
          <p:cNvPr id="34" name="Oval 33">
            <a:hlinkClick r:id="rId13" action="ppaction://hlinksldjump"/>
            <a:extLst>
              <a:ext uri="{FF2B5EF4-FFF2-40B4-BE49-F238E27FC236}">
                <a16:creationId xmlns:a16="http://schemas.microsoft.com/office/drawing/2014/main" id="{C08756A9-B295-4F34-AA64-47613B583088}"/>
              </a:ext>
            </a:extLst>
          </p:cNvPr>
          <p:cNvSpPr/>
          <p:nvPr/>
        </p:nvSpPr>
        <p:spPr>
          <a:xfrm>
            <a:off x="9367232"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6</a:t>
            </a:r>
            <a:endParaRPr lang="en-US" sz="4000" dirty="0">
              <a:solidFill>
                <a:prstClr val="white"/>
              </a:solidFill>
              <a:latin typeface="Times Neue Roman" panose="020B0604020202020204" charset="0"/>
            </a:endParaRPr>
          </a:p>
        </p:txBody>
      </p:sp>
      <p:sp>
        <p:nvSpPr>
          <p:cNvPr id="35" name="Oval 34">
            <a:hlinkClick r:id="rId14" action="ppaction://hlinksldjump"/>
            <a:extLst>
              <a:ext uri="{FF2B5EF4-FFF2-40B4-BE49-F238E27FC236}">
                <a16:creationId xmlns:a16="http://schemas.microsoft.com/office/drawing/2014/main" id="{B89284CC-ED58-4AFE-9097-978A3584F68D}"/>
              </a:ext>
            </a:extLst>
          </p:cNvPr>
          <p:cNvSpPr/>
          <p:nvPr/>
        </p:nvSpPr>
        <p:spPr>
          <a:xfrm>
            <a:off x="10848437" y="580859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7</a:t>
            </a:r>
            <a:endParaRPr lang="en-US" sz="4000" dirty="0">
              <a:solidFill>
                <a:prstClr val="white"/>
              </a:solidFill>
              <a:latin typeface="Times Neue Roman" panose="020B0604020202020204" charset="0"/>
            </a:endParaRPr>
          </a:p>
        </p:txBody>
      </p:sp>
      <p:sp>
        <p:nvSpPr>
          <p:cNvPr id="36" name="TextBox 35">
            <a:extLst>
              <a:ext uri="{FF2B5EF4-FFF2-40B4-BE49-F238E27FC236}">
                <a16:creationId xmlns:a16="http://schemas.microsoft.com/office/drawing/2014/main" id="{E09E5984-0FCE-4289-AD12-95F736DD456C}"/>
              </a:ext>
            </a:extLst>
          </p:cNvPr>
          <p:cNvSpPr txBox="1"/>
          <p:nvPr/>
        </p:nvSpPr>
        <p:spPr>
          <a:xfrm>
            <a:off x="467494" y="6093008"/>
            <a:ext cx="909093" cy="646331"/>
          </a:xfrm>
          <a:prstGeom prst="rect">
            <a:avLst/>
          </a:prstGeom>
          <a:noFill/>
        </p:spPr>
        <p:txBody>
          <a:bodyPr wrap="square" rtlCol="0">
            <a:spAutoFit/>
          </a:bodyPr>
          <a:lstStyle/>
          <a:p>
            <a:pPr defTabSz="914446"/>
            <a:r>
              <a:rPr lang="en-US" b="1" dirty="0">
                <a:solidFill>
                  <a:srgbClr val="E5D4B5"/>
                </a:solidFill>
                <a:latin typeface="Times Neue Roman" panose="020B0604020202020204" charset="0"/>
              </a:rPr>
              <a:t>START</a:t>
            </a:r>
          </a:p>
        </p:txBody>
      </p:sp>
      <p:sp>
        <p:nvSpPr>
          <p:cNvPr id="41" name="TextBox 40">
            <a:extLst>
              <a:ext uri="{FF2B5EF4-FFF2-40B4-BE49-F238E27FC236}">
                <a16:creationId xmlns:a16="http://schemas.microsoft.com/office/drawing/2014/main" id="{A1DD0CF0-A84F-482B-97DE-EFF6E79DFD96}"/>
              </a:ext>
            </a:extLst>
          </p:cNvPr>
          <p:cNvSpPr txBox="1"/>
          <p:nvPr/>
        </p:nvSpPr>
        <p:spPr>
          <a:xfrm>
            <a:off x="4571962" y="1076915"/>
            <a:ext cx="7793731" cy="400110"/>
          </a:xfrm>
          <a:prstGeom prst="rect">
            <a:avLst/>
          </a:prstGeom>
          <a:noFill/>
        </p:spPr>
        <p:txBody>
          <a:bodyPr wrap="square" rtlCol="0">
            <a:spAutoFit/>
          </a:bodyPr>
          <a:lstStyle/>
          <a:p>
            <a:pPr defTabSz="914446"/>
            <a:r>
              <a:rPr lang="en-US" sz="2000" b="1" dirty="0">
                <a:solidFill>
                  <a:srgbClr val="F4889F"/>
                </a:solidFill>
                <a:latin typeface="Times Neue Roman" panose="020B0604020202020204" charset="0"/>
              </a:rPr>
              <a:t>Theo </a:t>
            </a:r>
            <a:r>
              <a:rPr lang="en-US" sz="2000" b="1" dirty="0" err="1">
                <a:solidFill>
                  <a:srgbClr val="F4889F"/>
                </a:solidFill>
                <a:latin typeface="Times Neue Roman" panose="020B0604020202020204" charset="0"/>
              </a:rPr>
              <a:t>Hồ</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Chí</a:t>
            </a:r>
            <a:r>
              <a:rPr lang="en-US" sz="2000" b="1" dirty="0">
                <a:solidFill>
                  <a:srgbClr val="F4889F"/>
                </a:solidFill>
                <a:latin typeface="Times Neue Roman" panose="020B0604020202020204" charset="0"/>
              </a:rPr>
              <a:t> Minh </a:t>
            </a:r>
            <a:r>
              <a:rPr lang="en-US" sz="2000" b="1" dirty="0" err="1">
                <a:solidFill>
                  <a:srgbClr val="F4889F"/>
                </a:solidFill>
                <a:latin typeface="Times Neue Roman" panose="020B0604020202020204" charset="0"/>
              </a:rPr>
              <a:t>nhiệm</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vụ</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lịch</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sử</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của</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thời</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kỳ</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quá</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độ</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là</a:t>
            </a:r>
            <a:r>
              <a:rPr lang="en-US" sz="2000" b="1" dirty="0">
                <a:solidFill>
                  <a:srgbClr val="F4889F"/>
                </a:solidFill>
                <a:latin typeface="Times Neue Roman" panose="020B0604020202020204" charset="0"/>
              </a:rPr>
              <a:t>:</a:t>
            </a:r>
          </a:p>
        </p:txBody>
      </p:sp>
      <p:grpSp>
        <p:nvGrpSpPr>
          <p:cNvPr id="54" name="Group 53">
            <a:extLst>
              <a:ext uri="{FF2B5EF4-FFF2-40B4-BE49-F238E27FC236}">
                <a16:creationId xmlns:a16="http://schemas.microsoft.com/office/drawing/2014/main" id="{C4D64987-5970-46E6-B693-613358337203}"/>
              </a:ext>
            </a:extLst>
          </p:cNvPr>
          <p:cNvGrpSpPr/>
          <p:nvPr/>
        </p:nvGrpSpPr>
        <p:grpSpPr>
          <a:xfrm>
            <a:off x="6938804" y="-244758"/>
            <a:ext cx="2371002" cy="1277707"/>
            <a:chOff x="6632250" y="430533"/>
            <a:chExt cx="2371002" cy="1277707"/>
          </a:xfrm>
        </p:grpSpPr>
        <p:pic>
          <p:nvPicPr>
            <p:cNvPr id="55" name="Picture 2" descr="Cloud Swipe Up Sticker">
              <a:extLst>
                <a:ext uri="{FF2B5EF4-FFF2-40B4-BE49-F238E27FC236}">
                  <a16:creationId xmlns:a16="http://schemas.microsoft.com/office/drawing/2014/main" id="{20C06E4C-0528-414C-ABE0-91EA4DDB8FC8}"/>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6632250" y="430533"/>
              <a:ext cx="2371002" cy="127770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37B4B18C-EF6E-4514-8C03-27264F8DA7C9}"/>
                </a:ext>
              </a:extLst>
            </p:cNvPr>
            <p:cNvSpPr txBox="1"/>
            <p:nvPr/>
          </p:nvSpPr>
          <p:spPr>
            <a:xfrm>
              <a:off x="7034765" y="963204"/>
              <a:ext cx="1462021" cy="461665"/>
            </a:xfrm>
            <a:prstGeom prst="rect">
              <a:avLst/>
            </a:prstGeom>
            <a:noFill/>
          </p:spPr>
          <p:txBody>
            <a:bodyPr wrap="square">
              <a:spAutoFit/>
            </a:bodyPr>
            <a:lstStyle/>
            <a:p>
              <a:pPr algn="ctr" defTabSz="914446"/>
              <a:r>
                <a:rPr lang="en-US" sz="2400" b="1" dirty="0">
                  <a:solidFill>
                    <a:prstClr val="white"/>
                  </a:solidFill>
                  <a:latin typeface="Times Neue Roman" panose="020B0604020202020204" charset="0"/>
                </a:rPr>
                <a:t>CÂU 5</a:t>
              </a:r>
            </a:p>
          </p:txBody>
        </p:sp>
      </p:grpSp>
      <p:sp>
        <p:nvSpPr>
          <p:cNvPr id="57" name="Rectangle: Rounded Corners 36">
            <a:extLst>
              <a:ext uri="{FF2B5EF4-FFF2-40B4-BE49-F238E27FC236}">
                <a16:creationId xmlns:a16="http://schemas.microsoft.com/office/drawing/2014/main" id="{16A526F5-1C4F-469D-9F73-F9C2082BA7DE}"/>
              </a:ext>
            </a:extLst>
          </p:cNvPr>
          <p:cNvSpPr/>
          <p:nvPr/>
        </p:nvSpPr>
        <p:spPr>
          <a:xfrm>
            <a:off x="4571962" y="3755796"/>
            <a:ext cx="7214634"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C. </a:t>
            </a:r>
            <a:r>
              <a:rPr lang="en-US" sz="2000" b="1" dirty="0" err="1">
                <a:solidFill>
                  <a:prstClr val="white"/>
                </a:solidFill>
                <a:latin typeface="Times Neue Roman" panose="020B0604020202020204" charset="0"/>
              </a:rPr>
              <a:t>Xây</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dựng</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nền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tảng</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vật</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chất</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và</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kĩ</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thuật</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cho</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chủ</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nghĩa</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xã</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hội</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cải</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tạo</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xã</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hội</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cũ</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và</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xây</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dựng</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xã</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hội</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mới</a:t>
            </a:r>
            <a:r>
              <a:rPr lang="en-US" sz="2000" b="1" dirty="0">
                <a:solidFill>
                  <a:prstClr val="white"/>
                </a:solidFill>
                <a:latin typeface="Times Neue Roman" panose="020B0604020202020204" charset="0"/>
              </a:rPr>
              <a:t>.</a:t>
            </a:r>
          </a:p>
        </p:txBody>
      </p:sp>
      <p:pic>
        <p:nvPicPr>
          <p:cNvPr id="58" name="Picture 4" descr="Happy Japan Sticker by nanamin">
            <a:extLst>
              <a:ext uri="{FF2B5EF4-FFF2-40B4-BE49-F238E27FC236}">
                <a16:creationId xmlns:a16="http://schemas.microsoft.com/office/drawing/2014/main" id="{4C34DD77-1ADF-47AD-96F8-6151128F9E09}"/>
              </a:ext>
            </a:extLst>
          </p:cNvPr>
          <p:cNvPicPr>
            <a:picLocks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bwMode="auto">
          <a:xfrm>
            <a:off x="3448448" y="3371693"/>
            <a:ext cx="1516734" cy="1415799"/>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Rounded Corners 37">
            <a:extLst>
              <a:ext uri="{FF2B5EF4-FFF2-40B4-BE49-F238E27FC236}">
                <a16:creationId xmlns:a16="http://schemas.microsoft.com/office/drawing/2014/main" id="{D48A2C34-20CA-48ED-88FF-01E54E465E18}"/>
              </a:ext>
            </a:extLst>
          </p:cNvPr>
          <p:cNvSpPr/>
          <p:nvPr/>
        </p:nvSpPr>
        <p:spPr>
          <a:xfrm>
            <a:off x="4599046" y="4708734"/>
            <a:ext cx="7187550"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D. </a:t>
            </a:r>
            <a:r>
              <a:rPr lang="en-US" sz="2000" b="1" dirty="0" err="1">
                <a:solidFill>
                  <a:prstClr val="white"/>
                </a:solidFill>
                <a:latin typeface="Times Neue Roman" panose="020B0604020202020204" charset="0"/>
              </a:rPr>
              <a:t>Đập</a:t>
            </a:r>
            <a:r>
              <a:rPr lang="en-US" sz="2000" b="1" dirty="0">
                <a:solidFill>
                  <a:prstClr val="white"/>
                </a:solidFill>
                <a:latin typeface="Times Neue Roman" panose="020B0604020202020204" charset="0"/>
              </a:rPr>
              <a:t> tan </a:t>
            </a:r>
            <a:r>
              <a:rPr lang="en-US" sz="2000" b="1" dirty="0" err="1">
                <a:solidFill>
                  <a:prstClr val="white"/>
                </a:solidFill>
                <a:latin typeface="Times Neue Roman" panose="020B0604020202020204" charset="0"/>
              </a:rPr>
              <a:t>chế</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độ</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thực</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dân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và</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phong</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kiến</a:t>
            </a:r>
            <a:r>
              <a:rPr lang="en-US" sz="2000" b="1" dirty="0">
                <a:solidFill>
                  <a:prstClr val="white"/>
                </a:solidFill>
                <a:latin typeface="Times Neue Roman" panose="020B0604020202020204" charset="0"/>
              </a:rPr>
              <a:t>.</a:t>
            </a:r>
          </a:p>
        </p:txBody>
      </p:sp>
      <p:pic>
        <p:nvPicPr>
          <p:cNvPr id="60"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713653" y="4667947"/>
            <a:ext cx="886255" cy="828348"/>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Rounded Corners 37">
            <a:extLst>
              <a:ext uri="{FF2B5EF4-FFF2-40B4-BE49-F238E27FC236}">
                <a16:creationId xmlns:a16="http://schemas.microsoft.com/office/drawing/2014/main" id="{D48A2C34-20CA-48ED-88FF-01E54E465E18}"/>
              </a:ext>
            </a:extLst>
          </p:cNvPr>
          <p:cNvSpPr/>
          <p:nvPr/>
        </p:nvSpPr>
        <p:spPr>
          <a:xfrm>
            <a:off x="4589903" y="2745253"/>
            <a:ext cx="7196693"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B. </a:t>
            </a:r>
            <a:r>
              <a:rPr lang="en-US" sz="2000" b="1" dirty="0" err="1">
                <a:solidFill>
                  <a:prstClr val="white"/>
                </a:solidFill>
                <a:latin typeface="Times Neue Roman" panose="020B0604020202020204" charset="0"/>
              </a:rPr>
              <a:t>Cải</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tạo</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nền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kinh</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tế</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cũ</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xây</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dựng</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nền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kinh</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tế</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mới</a:t>
            </a:r>
            <a:r>
              <a:rPr lang="en-US" sz="2000" b="1" dirty="0">
                <a:solidFill>
                  <a:prstClr val="white"/>
                </a:solidFill>
                <a:latin typeface="Times Neue Roman" panose="020B0604020202020204" charset="0"/>
              </a:rPr>
              <a:t>.</a:t>
            </a:r>
          </a:p>
        </p:txBody>
      </p:sp>
      <p:pic>
        <p:nvPicPr>
          <p:cNvPr id="62"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704510" y="2704466"/>
            <a:ext cx="887382" cy="828348"/>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Rounded Corners 37">
            <a:extLst>
              <a:ext uri="{FF2B5EF4-FFF2-40B4-BE49-F238E27FC236}">
                <a16:creationId xmlns:a16="http://schemas.microsoft.com/office/drawing/2014/main" id="{D48A2C34-20CA-48ED-88FF-01E54E465E18}"/>
              </a:ext>
            </a:extLst>
          </p:cNvPr>
          <p:cNvSpPr/>
          <p:nvPr/>
        </p:nvSpPr>
        <p:spPr>
          <a:xfrm>
            <a:off x="4582049" y="1771157"/>
            <a:ext cx="7204547"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A. </a:t>
            </a:r>
            <a:r>
              <a:rPr lang="en-US" sz="2000" b="1" dirty="0" err="1">
                <a:solidFill>
                  <a:prstClr val="white"/>
                </a:solidFill>
                <a:latin typeface="Times Neue Roman" panose="020B0604020202020204" charset="0"/>
              </a:rPr>
              <a:t>Xây</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dựng</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nền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tảng</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vật</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chất</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và</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kĩ</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thuật</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của</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chủ</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nghĩa</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xã</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hội</a:t>
            </a:r>
            <a:r>
              <a:rPr lang="en-US" sz="2000" b="1" dirty="0">
                <a:solidFill>
                  <a:prstClr val="white"/>
                </a:solidFill>
                <a:latin typeface="Times Neue Roman" panose="020B0604020202020204" charset="0"/>
              </a:rPr>
              <a:t>.</a:t>
            </a:r>
          </a:p>
        </p:txBody>
      </p:sp>
      <p:pic>
        <p:nvPicPr>
          <p:cNvPr id="64"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96656" y="1730370"/>
            <a:ext cx="888350" cy="82834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86113846"/>
      </p:ext>
    </p:extLst>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57"/>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y2mate.com - Correct answer sound effect  No copyright.wav"/>
                                        </p:tgtEl>
                                      </p:cMediaNode>
                                    </p:audio>
                                  </p:subTnLst>
                                </p:cTn>
                              </p:par>
                            </p:childTnLst>
                          </p:cTn>
                        </p:par>
                      </p:childTnLst>
                    </p:cTn>
                  </p:par>
                </p:childTnLst>
              </p:cTn>
              <p:nextCondLst>
                <p:cond evt="onClick" delay="0">
                  <p:tgtEl>
                    <p:spTgt spid="57"/>
                  </p:tgtEl>
                </p:cond>
              </p:nextCondLst>
            </p:seq>
            <p:seq concurrent="1" nextAc="seek">
              <p:cTn id="7" restart="whenNotActive" fill="hold" evtFilter="cancelBubble" nodeType="interactiveSeq">
                <p:stCondLst>
                  <p:cond evt="onClick" delay="0">
                    <p:tgtEl>
                      <p:spTgt spid="59"/>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59"/>
                  </p:tgtEl>
                </p:cond>
              </p:nextCondLst>
            </p:seq>
            <p:seq concurrent="1" nextAc="seek">
              <p:cTn id="12" restart="whenNotActive" fill="hold" evtFilter="cancelBubble" nodeType="interactiveSeq">
                <p:stCondLst>
                  <p:cond evt="onClick" delay="0">
                    <p:tgtEl>
                      <p:spTgt spid="61"/>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61"/>
                  </p:tgtEl>
                </p:cond>
              </p:nextCondLst>
            </p:seq>
            <p:seq concurrent="1" nextAc="seek">
              <p:cTn id="17" restart="whenNotActive" fill="hold" evtFilter="cancelBubble" nodeType="interactiveSeq">
                <p:stCondLst>
                  <p:cond evt="onClick" delay="0">
                    <p:tgtEl>
                      <p:spTgt spid="63"/>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6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artoon Hot Air Balloon Sticker">
            <a:extLst>
              <a:ext uri="{FF2B5EF4-FFF2-40B4-BE49-F238E27FC236}">
                <a16:creationId xmlns:a16="http://schemas.microsoft.com/office/drawing/2014/main" id="{1FA7B94A-BD10-4F79-93AF-534D3CA25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3668" y="664106"/>
            <a:ext cx="1972669" cy="26372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331962" y="169408"/>
            <a:ext cx="1541913" cy="9893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oud Blanco Sticker">
            <a:extLst>
              <a:ext uri="{FF2B5EF4-FFF2-40B4-BE49-F238E27FC236}">
                <a16:creationId xmlns:a16="http://schemas.microsoft.com/office/drawing/2014/main" id="{D5493E98-E20B-41CE-8034-6B613E025084}"/>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567022" y="182352"/>
            <a:ext cx="1848305" cy="11859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80570" y="0"/>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6312" y="324130"/>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0717456" y="-129500"/>
            <a:ext cx="1577989" cy="10125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artoon Hot Air Balloon Sticker">
            <a:extLst>
              <a:ext uri="{FF2B5EF4-FFF2-40B4-BE49-F238E27FC236}">
                <a16:creationId xmlns:a16="http://schemas.microsoft.com/office/drawing/2014/main" id="{4B52CF60-AB66-4A33-B3DC-C1BB7F910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33">
            <a:off x="8243864" y="-82886"/>
            <a:ext cx="1972008" cy="2636374"/>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FBDCF68F-0D31-46B3-939D-A749B09B4C14}"/>
              </a:ext>
            </a:extLst>
          </p:cNvPr>
          <p:cNvSpPr/>
          <p:nvPr/>
        </p:nvSpPr>
        <p:spPr>
          <a:xfrm>
            <a:off x="-2603741" y="5706320"/>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46"/>
            <a:endParaRPr lang="en-US" dirty="0">
              <a:solidFill>
                <a:prstClr val="white"/>
              </a:solidFill>
              <a:latin typeface="Times Neue Roman" panose="020B0604020202020204" charset="0"/>
            </a:endParaRPr>
          </a:p>
        </p:txBody>
      </p:sp>
      <p:sp>
        <p:nvSpPr>
          <p:cNvPr id="27" name="Oval 26">
            <a:hlinkClick r:id="rId8" action="ppaction://hlinksldjump"/>
            <a:extLst>
              <a:ext uri="{FF2B5EF4-FFF2-40B4-BE49-F238E27FC236}">
                <a16:creationId xmlns:a16="http://schemas.microsoft.com/office/drawing/2014/main" id="{916A3447-0B88-4BD5-B9C3-9FE61FEF2268}"/>
              </a:ext>
            </a:extLst>
          </p:cNvPr>
          <p:cNvSpPr/>
          <p:nvPr/>
        </p:nvSpPr>
        <p:spPr>
          <a:xfrm>
            <a:off x="405406" y="580859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US" sz="1200" dirty="0">
              <a:solidFill>
                <a:prstClr val="white"/>
              </a:solidFill>
              <a:latin typeface="Times Neue Roman" panose="020B0604020202020204" charset="0"/>
            </a:endParaRPr>
          </a:p>
        </p:txBody>
      </p:sp>
      <p:sp>
        <p:nvSpPr>
          <p:cNvPr id="28" name="Oval 27">
            <a:hlinkClick r:id="rId8" action="ppaction://hlinksldjump"/>
            <a:extLst>
              <a:ext uri="{FF2B5EF4-FFF2-40B4-BE49-F238E27FC236}">
                <a16:creationId xmlns:a16="http://schemas.microsoft.com/office/drawing/2014/main" id="{4F1F38AC-13C6-41C4-ABBB-2B417F1D9741}"/>
              </a:ext>
            </a:extLst>
          </p:cNvPr>
          <p:cNvSpPr/>
          <p:nvPr/>
        </p:nvSpPr>
        <p:spPr>
          <a:xfrm>
            <a:off x="1905775"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1</a:t>
            </a:r>
            <a:endParaRPr lang="en-US" sz="4000" dirty="0">
              <a:solidFill>
                <a:prstClr val="white"/>
              </a:solidFill>
              <a:latin typeface="Times Neue Roman" panose="020B0604020202020204" charset="0"/>
            </a:endParaRPr>
          </a:p>
        </p:txBody>
      </p:sp>
      <p:sp>
        <p:nvSpPr>
          <p:cNvPr id="30" name="Oval 29">
            <a:hlinkClick r:id="rId9" action="ppaction://hlinksldjump"/>
            <a:extLst>
              <a:ext uri="{FF2B5EF4-FFF2-40B4-BE49-F238E27FC236}">
                <a16:creationId xmlns:a16="http://schemas.microsoft.com/office/drawing/2014/main" id="{6E7167C5-F615-41CC-9B93-1171C14CA6ED}"/>
              </a:ext>
            </a:extLst>
          </p:cNvPr>
          <p:cNvSpPr/>
          <p:nvPr/>
        </p:nvSpPr>
        <p:spPr>
          <a:xfrm>
            <a:off x="3400838"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2</a:t>
            </a:r>
            <a:endParaRPr lang="en-US" sz="4000" dirty="0">
              <a:solidFill>
                <a:prstClr val="white"/>
              </a:solidFill>
              <a:latin typeface="Times Neue Roman" panose="020B0604020202020204" charset="0"/>
            </a:endParaRPr>
          </a:p>
        </p:txBody>
      </p:sp>
      <p:sp>
        <p:nvSpPr>
          <p:cNvPr id="31" name="Oval 30">
            <a:hlinkClick r:id="rId10" action="ppaction://hlinksldjump"/>
            <a:extLst>
              <a:ext uri="{FF2B5EF4-FFF2-40B4-BE49-F238E27FC236}">
                <a16:creationId xmlns:a16="http://schemas.microsoft.com/office/drawing/2014/main" id="{1EEE1289-C538-417F-A4AF-DEA549765AFF}"/>
              </a:ext>
            </a:extLst>
          </p:cNvPr>
          <p:cNvSpPr/>
          <p:nvPr/>
        </p:nvSpPr>
        <p:spPr>
          <a:xfrm>
            <a:off x="4895901"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3</a:t>
            </a:r>
            <a:endParaRPr lang="en-US" sz="4000" dirty="0">
              <a:solidFill>
                <a:prstClr val="white"/>
              </a:solidFill>
              <a:latin typeface="Times Neue Roman" panose="020B0604020202020204" charset="0"/>
            </a:endParaRPr>
          </a:p>
        </p:txBody>
      </p:sp>
      <p:sp>
        <p:nvSpPr>
          <p:cNvPr id="32" name="Oval 31">
            <a:hlinkClick r:id="rId11" action="ppaction://hlinksldjump"/>
            <a:extLst>
              <a:ext uri="{FF2B5EF4-FFF2-40B4-BE49-F238E27FC236}">
                <a16:creationId xmlns:a16="http://schemas.microsoft.com/office/drawing/2014/main" id="{615B1C0F-90A5-4ADF-8F1B-9F4D85FA2A74}"/>
              </a:ext>
            </a:extLst>
          </p:cNvPr>
          <p:cNvSpPr/>
          <p:nvPr/>
        </p:nvSpPr>
        <p:spPr>
          <a:xfrm>
            <a:off x="6390964"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4</a:t>
            </a:r>
            <a:endParaRPr lang="en-US" sz="4000" dirty="0">
              <a:solidFill>
                <a:prstClr val="white"/>
              </a:solidFill>
              <a:latin typeface="Times Neue Roman" panose="020B0604020202020204" charset="0"/>
            </a:endParaRPr>
          </a:p>
        </p:txBody>
      </p:sp>
      <p:sp>
        <p:nvSpPr>
          <p:cNvPr id="33" name="Oval 32">
            <a:hlinkClick r:id="rId12" action="ppaction://hlinksldjump"/>
            <a:extLst>
              <a:ext uri="{FF2B5EF4-FFF2-40B4-BE49-F238E27FC236}">
                <a16:creationId xmlns:a16="http://schemas.microsoft.com/office/drawing/2014/main" id="{61296B4C-3712-4AB6-A770-49C76FF2B64F}"/>
              </a:ext>
            </a:extLst>
          </p:cNvPr>
          <p:cNvSpPr/>
          <p:nvPr/>
        </p:nvSpPr>
        <p:spPr>
          <a:xfrm>
            <a:off x="7886027"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5</a:t>
            </a:r>
            <a:endParaRPr lang="en-US" sz="4000" dirty="0">
              <a:solidFill>
                <a:prstClr val="white"/>
              </a:solidFill>
              <a:latin typeface="Times Neue Roman" panose="020B0604020202020204" charset="0"/>
            </a:endParaRPr>
          </a:p>
        </p:txBody>
      </p:sp>
      <p:sp>
        <p:nvSpPr>
          <p:cNvPr id="34" name="Oval 33">
            <a:hlinkClick r:id="rId13" action="ppaction://hlinksldjump"/>
            <a:extLst>
              <a:ext uri="{FF2B5EF4-FFF2-40B4-BE49-F238E27FC236}">
                <a16:creationId xmlns:a16="http://schemas.microsoft.com/office/drawing/2014/main" id="{507A9C13-1943-4BEA-A2DD-4350A54F0990}"/>
              </a:ext>
            </a:extLst>
          </p:cNvPr>
          <p:cNvSpPr/>
          <p:nvPr/>
        </p:nvSpPr>
        <p:spPr>
          <a:xfrm>
            <a:off x="9348068" y="5421325"/>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6</a:t>
            </a:r>
            <a:endParaRPr lang="en-US" sz="4000" dirty="0">
              <a:solidFill>
                <a:prstClr val="white"/>
              </a:solidFill>
              <a:latin typeface="Times Neue Roman" panose="020B0604020202020204" charset="0"/>
            </a:endParaRPr>
          </a:p>
        </p:txBody>
      </p:sp>
      <p:sp>
        <p:nvSpPr>
          <p:cNvPr id="35" name="Oval 34">
            <a:hlinkClick r:id="rId14" action="ppaction://hlinksldjump"/>
            <a:extLst>
              <a:ext uri="{FF2B5EF4-FFF2-40B4-BE49-F238E27FC236}">
                <a16:creationId xmlns:a16="http://schemas.microsoft.com/office/drawing/2014/main" id="{2A03E8B9-63DD-4978-9FC1-E833CF05F1B2}"/>
              </a:ext>
            </a:extLst>
          </p:cNvPr>
          <p:cNvSpPr/>
          <p:nvPr/>
        </p:nvSpPr>
        <p:spPr>
          <a:xfrm>
            <a:off x="10848437" y="5808596"/>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7</a:t>
            </a:r>
            <a:endParaRPr lang="en-US" sz="4000" dirty="0">
              <a:solidFill>
                <a:prstClr val="white"/>
              </a:solidFill>
              <a:latin typeface="Times Neue Roman" panose="020B0604020202020204" charset="0"/>
            </a:endParaRPr>
          </a:p>
        </p:txBody>
      </p:sp>
      <p:sp>
        <p:nvSpPr>
          <p:cNvPr id="36" name="TextBox 35">
            <a:extLst>
              <a:ext uri="{FF2B5EF4-FFF2-40B4-BE49-F238E27FC236}">
                <a16:creationId xmlns:a16="http://schemas.microsoft.com/office/drawing/2014/main" id="{6FDA605F-9C9F-4B43-BBED-B9D02F18D6D7}"/>
              </a:ext>
            </a:extLst>
          </p:cNvPr>
          <p:cNvSpPr txBox="1"/>
          <p:nvPr/>
        </p:nvSpPr>
        <p:spPr>
          <a:xfrm>
            <a:off x="434472" y="6093008"/>
            <a:ext cx="909093" cy="646331"/>
          </a:xfrm>
          <a:prstGeom prst="rect">
            <a:avLst/>
          </a:prstGeom>
          <a:noFill/>
        </p:spPr>
        <p:txBody>
          <a:bodyPr wrap="square" rtlCol="0">
            <a:spAutoFit/>
          </a:bodyPr>
          <a:lstStyle/>
          <a:p>
            <a:pPr defTabSz="914446"/>
            <a:r>
              <a:rPr lang="en-US" b="1" dirty="0">
                <a:solidFill>
                  <a:srgbClr val="E5D4B5"/>
                </a:solidFill>
                <a:latin typeface="Times Neue Roman" panose="020B0604020202020204" charset="0"/>
              </a:rPr>
              <a:t>START</a:t>
            </a:r>
          </a:p>
        </p:txBody>
      </p:sp>
      <p:pic>
        <p:nvPicPr>
          <p:cNvPr id="2052" name="Picture 4" descr="Gift Tiffany Sticker by cloakwork">
            <a:extLst>
              <a:ext uri="{FF2B5EF4-FFF2-40B4-BE49-F238E27FC236}">
                <a16:creationId xmlns:a16="http://schemas.microsoft.com/office/drawing/2014/main" id="{B996FA25-215B-4804-9938-E69D5F0326F4}"/>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4249166" y="1277435"/>
            <a:ext cx="3693669" cy="4047856"/>
          </a:xfrm>
          <a:prstGeom prst="rect">
            <a:avLst/>
          </a:prstGeom>
          <a:noFill/>
          <a:extLst>
            <a:ext uri="{909E8E84-426E-40DD-AFC4-6F175D3DCCD1}">
              <a14:hiddenFill xmlns:a14="http://schemas.microsoft.com/office/drawing/2010/main">
                <a:solidFill>
                  <a:srgbClr val="FFFFFF"/>
                </a:solidFill>
              </a14:hiddenFill>
            </a:ext>
          </a:extLst>
        </p:spPr>
      </p:pic>
      <p:pic>
        <p:nvPicPr>
          <p:cNvPr id="2" name="y2mate.com -  NO COPYRIGHT MUSIC  COTTON CANDY TRIP  CUTE BACKGROUND MUSIC">
            <a:hlinkClick r:id="" action="ppaction://media"/>
            <a:extLst>
              <a:ext uri="{FF2B5EF4-FFF2-40B4-BE49-F238E27FC236}">
                <a16:creationId xmlns:a16="http://schemas.microsoft.com/office/drawing/2014/main" id="{45602FE5-E14C-44DF-A219-F3BF4792C848}"/>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741268" y="-163232"/>
            <a:ext cx="487363" cy="487363"/>
          </a:xfrm>
          <a:prstGeom prst="rect">
            <a:avLst/>
          </a:prstGeom>
        </p:spPr>
      </p:pic>
    </p:spTree>
    <p:custDataLst>
      <p:tags r:id="rId1"/>
    </p:custDataLst>
    <p:extLst>
      <p:ext uri="{BB962C8B-B14F-4D97-AF65-F5344CB8AC3E}">
        <p14:creationId xmlns:p14="http://schemas.microsoft.com/office/powerpoint/2010/main" val="38624636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1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artoon Hot Air Balloon Sticker">
            <a:extLst>
              <a:ext uri="{FF2B5EF4-FFF2-40B4-BE49-F238E27FC236}">
                <a16:creationId xmlns:a16="http://schemas.microsoft.com/office/drawing/2014/main" id="{1FA7B94A-BD10-4F79-93AF-534D3CA25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61459">
            <a:off x="23794" y="2117267"/>
            <a:ext cx="1641101" cy="2193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ud Blanco Sticker">
            <a:extLst>
              <a:ext uri="{FF2B5EF4-FFF2-40B4-BE49-F238E27FC236}">
                <a16:creationId xmlns:a16="http://schemas.microsoft.com/office/drawing/2014/main" id="{486489A6-3260-4DE2-87FC-123786E8B44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814057" y="85202"/>
            <a:ext cx="1541913" cy="9893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oud Blanco Sticker">
            <a:extLst>
              <a:ext uri="{FF2B5EF4-FFF2-40B4-BE49-F238E27FC236}">
                <a16:creationId xmlns:a16="http://schemas.microsoft.com/office/drawing/2014/main" id="{D5493E98-E20B-41CE-8034-6B613E025084}"/>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263239" y="-28310"/>
            <a:ext cx="1826105" cy="11717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ud Blanco Sticker">
            <a:extLst>
              <a:ext uri="{FF2B5EF4-FFF2-40B4-BE49-F238E27FC236}">
                <a16:creationId xmlns:a16="http://schemas.microsoft.com/office/drawing/2014/main" id="{9BBBC41B-3243-4905-8F16-8AD8050E291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404887" y="111246"/>
            <a:ext cx="2069939" cy="1328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oud Blanco Sticker">
            <a:extLst>
              <a:ext uri="{FF2B5EF4-FFF2-40B4-BE49-F238E27FC236}">
                <a16:creationId xmlns:a16="http://schemas.microsoft.com/office/drawing/2014/main" id="{6B0F5BBE-8E87-43D7-8AEB-FBEAD705A9C0}"/>
              </a:ext>
            </a:extLst>
          </p:cNvPr>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6312" y="324130"/>
            <a:ext cx="1207449" cy="7747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 Blanco Sticker">
            <a:extLst>
              <a:ext uri="{FF2B5EF4-FFF2-40B4-BE49-F238E27FC236}">
                <a16:creationId xmlns:a16="http://schemas.microsoft.com/office/drawing/2014/main" id="{E3522A6D-4209-4F8C-B155-EF0D1B8729E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0717456" y="-129500"/>
            <a:ext cx="1577989" cy="10125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artoon Hot Air Balloon Sticker">
            <a:extLst>
              <a:ext uri="{FF2B5EF4-FFF2-40B4-BE49-F238E27FC236}">
                <a16:creationId xmlns:a16="http://schemas.microsoft.com/office/drawing/2014/main" id="{4B52CF60-AB66-4A33-B3DC-C1BB7F910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08275">
            <a:off x="1031548" y="142112"/>
            <a:ext cx="2143375" cy="2865474"/>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0BA2BC72-AB6B-4CEC-B187-4BF59A028077}"/>
              </a:ext>
            </a:extLst>
          </p:cNvPr>
          <p:cNvSpPr/>
          <p:nvPr/>
        </p:nvSpPr>
        <p:spPr>
          <a:xfrm>
            <a:off x="-1148609" y="5706320"/>
            <a:ext cx="25532774" cy="1151681"/>
          </a:xfrm>
          <a:custGeom>
            <a:avLst/>
            <a:gdLst>
              <a:gd name="connsiteX0" fmla="*/ 0 w 25532774"/>
              <a:gd name="connsiteY0" fmla="*/ 0 h 1151681"/>
              <a:gd name="connsiteX1" fmla="*/ 11665452 w 25532774"/>
              <a:gd name="connsiteY1" fmla="*/ 0 h 1151681"/>
              <a:gd name="connsiteX2" fmla="*/ 11679371 w 25532774"/>
              <a:gd name="connsiteY2" fmla="*/ 138071 h 1151681"/>
              <a:gd name="connsiteX3" fmla="*/ 12433613 w 25532774"/>
              <a:gd name="connsiteY3" fmla="*/ 752796 h 1151681"/>
              <a:gd name="connsiteX4" fmla="*/ 13187856 w 25532774"/>
              <a:gd name="connsiteY4" fmla="*/ 138071 h 1151681"/>
              <a:gd name="connsiteX5" fmla="*/ 13201775 w 25532774"/>
              <a:gd name="connsiteY5" fmla="*/ 0 h 1151681"/>
              <a:gd name="connsiteX6" fmla="*/ 25532774 w 25532774"/>
              <a:gd name="connsiteY6" fmla="*/ 0 h 1151681"/>
              <a:gd name="connsiteX7" fmla="*/ 25532774 w 25532774"/>
              <a:gd name="connsiteY7" fmla="*/ 1151681 h 1151681"/>
              <a:gd name="connsiteX8" fmla="*/ 0 w 25532774"/>
              <a:gd name="connsiteY8" fmla="*/ 1151681 h 115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2774" h="1151681">
                <a:moveTo>
                  <a:pt x="0" y="0"/>
                </a:moveTo>
                <a:lnTo>
                  <a:pt x="11665452" y="0"/>
                </a:lnTo>
                <a:lnTo>
                  <a:pt x="11679371" y="138071"/>
                </a:lnTo>
                <a:cubicBezTo>
                  <a:pt x="11751160" y="488894"/>
                  <a:pt x="12061568" y="752796"/>
                  <a:pt x="12433613" y="752796"/>
                </a:cubicBezTo>
                <a:cubicBezTo>
                  <a:pt x="12805659" y="752796"/>
                  <a:pt x="13116067" y="488894"/>
                  <a:pt x="13187856" y="138071"/>
                </a:cubicBezTo>
                <a:lnTo>
                  <a:pt x="13201775" y="0"/>
                </a:lnTo>
                <a:lnTo>
                  <a:pt x="25532774" y="0"/>
                </a:lnTo>
                <a:lnTo>
                  <a:pt x="25532774" y="1151681"/>
                </a:lnTo>
                <a:lnTo>
                  <a:pt x="0" y="1151681"/>
                </a:lnTo>
                <a:close/>
              </a:path>
            </a:pathLst>
          </a:custGeom>
          <a:solidFill>
            <a:srgbClr val="5DC8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46"/>
            <a:endParaRPr lang="en-US" dirty="0">
              <a:solidFill>
                <a:prstClr val="white"/>
              </a:solidFill>
              <a:latin typeface="Times Neue Roman" panose="020B0604020202020204" charset="0"/>
            </a:endParaRPr>
          </a:p>
        </p:txBody>
      </p:sp>
      <p:sp>
        <p:nvSpPr>
          <p:cNvPr id="27" name="Oval 26">
            <a:hlinkClick r:id="rId8" action="ppaction://hlinksldjump"/>
            <a:extLst>
              <a:ext uri="{FF2B5EF4-FFF2-40B4-BE49-F238E27FC236}">
                <a16:creationId xmlns:a16="http://schemas.microsoft.com/office/drawing/2014/main" id="{6FB15339-A048-4837-A0D2-33131F3A9252}"/>
              </a:ext>
            </a:extLst>
          </p:cNvPr>
          <p:cNvSpPr/>
          <p:nvPr/>
        </p:nvSpPr>
        <p:spPr>
          <a:xfrm>
            <a:off x="405406" y="5800061"/>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lang="en-US" sz="1200" dirty="0">
              <a:solidFill>
                <a:prstClr val="white"/>
              </a:solidFill>
              <a:latin typeface="Times Neue Roman" panose="020B0604020202020204" charset="0"/>
            </a:endParaRPr>
          </a:p>
        </p:txBody>
      </p:sp>
      <p:sp>
        <p:nvSpPr>
          <p:cNvPr id="28" name="Oval 27">
            <a:hlinkClick r:id="rId8" action="ppaction://hlinksldjump"/>
            <a:extLst>
              <a:ext uri="{FF2B5EF4-FFF2-40B4-BE49-F238E27FC236}">
                <a16:creationId xmlns:a16="http://schemas.microsoft.com/office/drawing/2014/main" id="{FAB58606-5668-41B5-B1E9-FB8BC06E608E}"/>
              </a:ext>
            </a:extLst>
          </p:cNvPr>
          <p:cNvSpPr/>
          <p:nvPr/>
        </p:nvSpPr>
        <p:spPr>
          <a:xfrm>
            <a:off x="1905775"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1</a:t>
            </a:r>
            <a:endParaRPr lang="en-US" sz="4000" dirty="0">
              <a:solidFill>
                <a:prstClr val="white"/>
              </a:solidFill>
              <a:latin typeface="Times Neue Roman" panose="020B0604020202020204" charset="0"/>
            </a:endParaRPr>
          </a:p>
        </p:txBody>
      </p:sp>
      <p:sp>
        <p:nvSpPr>
          <p:cNvPr id="30" name="Oval 29">
            <a:hlinkClick r:id="rId9" action="ppaction://hlinksldjump"/>
            <a:extLst>
              <a:ext uri="{FF2B5EF4-FFF2-40B4-BE49-F238E27FC236}">
                <a16:creationId xmlns:a16="http://schemas.microsoft.com/office/drawing/2014/main" id="{208EF992-823B-472E-B44F-BE1BB057C021}"/>
              </a:ext>
            </a:extLst>
          </p:cNvPr>
          <p:cNvSpPr/>
          <p:nvPr/>
        </p:nvSpPr>
        <p:spPr>
          <a:xfrm>
            <a:off x="3400838"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2</a:t>
            </a:r>
            <a:endParaRPr lang="en-US" sz="4000" dirty="0">
              <a:solidFill>
                <a:prstClr val="white"/>
              </a:solidFill>
              <a:latin typeface="Times Neue Roman" panose="020B0604020202020204" charset="0"/>
            </a:endParaRPr>
          </a:p>
        </p:txBody>
      </p:sp>
      <p:sp>
        <p:nvSpPr>
          <p:cNvPr id="31" name="Oval 30">
            <a:hlinkClick r:id="rId10" action="ppaction://hlinksldjump"/>
            <a:extLst>
              <a:ext uri="{FF2B5EF4-FFF2-40B4-BE49-F238E27FC236}">
                <a16:creationId xmlns:a16="http://schemas.microsoft.com/office/drawing/2014/main" id="{8F3BBE70-9DD2-4490-9F95-D56959BD084B}"/>
              </a:ext>
            </a:extLst>
          </p:cNvPr>
          <p:cNvSpPr/>
          <p:nvPr/>
        </p:nvSpPr>
        <p:spPr>
          <a:xfrm>
            <a:off x="4895901" y="580989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3</a:t>
            </a:r>
            <a:endParaRPr lang="en-US" sz="4000" dirty="0">
              <a:solidFill>
                <a:prstClr val="white"/>
              </a:solidFill>
              <a:latin typeface="Times Neue Roman" panose="020B0604020202020204" charset="0"/>
            </a:endParaRPr>
          </a:p>
        </p:txBody>
      </p:sp>
      <p:sp>
        <p:nvSpPr>
          <p:cNvPr id="32" name="Oval 31">
            <a:hlinkClick r:id="rId11" action="ppaction://hlinksldjump"/>
            <a:extLst>
              <a:ext uri="{FF2B5EF4-FFF2-40B4-BE49-F238E27FC236}">
                <a16:creationId xmlns:a16="http://schemas.microsoft.com/office/drawing/2014/main" id="{6FA6A797-A3D0-4D78-964B-11E346D91E63}"/>
              </a:ext>
            </a:extLst>
          </p:cNvPr>
          <p:cNvSpPr/>
          <p:nvPr/>
        </p:nvSpPr>
        <p:spPr>
          <a:xfrm>
            <a:off x="6390964" y="5808598"/>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4</a:t>
            </a:r>
            <a:endParaRPr lang="en-US" sz="4000" dirty="0">
              <a:solidFill>
                <a:prstClr val="white"/>
              </a:solidFill>
              <a:latin typeface="Times Neue Roman" panose="020B0604020202020204" charset="0"/>
            </a:endParaRPr>
          </a:p>
        </p:txBody>
      </p:sp>
      <p:sp>
        <p:nvSpPr>
          <p:cNvPr id="33" name="Oval 32">
            <a:hlinkClick r:id="rId12" action="ppaction://hlinksldjump"/>
            <a:extLst>
              <a:ext uri="{FF2B5EF4-FFF2-40B4-BE49-F238E27FC236}">
                <a16:creationId xmlns:a16="http://schemas.microsoft.com/office/drawing/2014/main" id="{3BADD20C-F566-4068-81F5-F729D5CDCE78}"/>
              </a:ext>
            </a:extLst>
          </p:cNvPr>
          <p:cNvSpPr/>
          <p:nvPr/>
        </p:nvSpPr>
        <p:spPr>
          <a:xfrm>
            <a:off x="7886027" y="5800060"/>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5</a:t>
            </a:r>
            <a:endParaRPr lang="en-US" sz="4000" dirty="0">
              <a:solidFill>
                <a:prstClr val="white"/>
              </a:solidFill>
              <a:latin typeface="Times Neue Roman" panose="020B0604020202020204" charset="0"/>
            </a:endParaRPr>
          </a:p>
        </p:txBody>
      </p:sp>
      <p:sp>
        <p:nvSpPr>
          <p:cNvPr id="34" name="Oval 33">
            <a:hlinkClick r:id="rId13" action="ppaction://hlinksldjump"/>
            <a:extLst>
              <a:ext uri="{FF2B5EF4-FFF2-40B4-BE49-F238E27FC236}">
                <a16:creationId xmlns:a16="http://schemas.microsoft.com/office/drawing/2014/main" id="{8B2F52F7-696B-473C-BFB1-F58E495B1D96}"/>
              </a:ext>
            </a:extLst>
          </p:cNvPr>
          <p:cNvSpPr/>
          <p:nvPr/>
        </p:nvSpPr>
        <p:spPr>
          <a:xfrm>
            <a:off x="9367232" y="5808597"/>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6</a:t>
            </a:r>
            <a:endParaRPr lang="en-US" sz="4000" dirty="0">
              <a:solidFill>
                <a:prstClr val="white"/>
              </a:solidFill>
              <a:latin typeface="Times Neue Roman" panose="020B0604020202020204" charset="0"/>
            </a:endParaRPr>
          </a:p>
        </p:txBody>
      </p:sp>
      <p:sp>
        <p:nvSpPr>
          <p:cNvPr id="35" name="Oval 34">
            <a:hlinkClick r:id="" action="ppaction://noaction"/>
            <a:extLst>
              <a:ext uri="{FF2B5EF4-FFF2-40B4-BE49-F238E27FC236}">
                <a16:creationId xmlns:a16="http://schemas.microsoft.com/office/drawing/2014/main" id="{BEE59766-8923-4C27-B0E5-2FEE824E7E2D}"/>
              </a:ext>
            </a:extLst>
          </p:cNvPr>
          <p:cNvSpPr/>
          <p:nvPr/>
        </p:nvSpPr>
        <p:spPr>
          <a:xfrm>
            <a:off x="10819371" y="5398794"/>
            <a:ext cx="938159" cy="938159"/>
          </a:xfrm>
          <a:prstGeom prst="ellipse">
            <a:avLst/>
          </a:prstGeom>
          <a:solidFill>
            <a:srgbClr val="F4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r>
              <a:rPr lang="en-US" sz="4000" b="1" dirty="0">
                <a:solidFill>
                  <a:srgbClr val="E5D4B5"/>
                </a:solidFill>
                <a:latin typeface="Times Neue Roman" panose="020B0604020202020204" charset="0"/>
              </a:rPr>
              <a:t>7</a:t>
            </a:r>
            <a:endParaRPr lang="en-US" sz="4000" dirty="0">
              <a:solidFill>
                <a:prstClr val="white"/>
              </a:solidFill>
              <a:latin typeface="Times Neue Roman" panose="020B0604020202020204" charset="0"/>
            </a:endParaRPr>
          </a:p>
        </p:txBody>
      </p:sp>
      <p:sp>
        <p:nvSpPr>
          <p:cNvPr id="36" name="TextBox 35">
            <a:extLst>
              <a:ext uri="{FF2B5EF4-FFF2-40B4-BE49-F238E27FC236}">
                <a16:creationId xmlns:a16="http://schemas.microsoft.com/office/drawing/2014/main" id="{070A80F8-16DF-4AF6-80DA-12684758894D}"/>
              </a:ext>
            </a:extLst>
          </p:cNvPr>
          <p:cNvSpPr txBox="1"/>
          <p:nvPr/>
        </p:nvSpPr>
        <p:spPr>
          <a:xfrm>
            <a:off x="434472" y="6084474"/>
            <a:ext cx="909093" cy="646331"/>
          </a:xfrm>
          <a:prstGeom prst="rect">
            <a:avLst/>
          </a:prstGeom>
          <a:noFill/>
        </p:spPr>
        <p:txBody>
          <a:bodyPr wrap="square" rtlCol="0">
            <a:spAutoFit/>
          </a:bodyPr>
          <a:lstStyle/>
          <a:p>
            <a:pPr defTabSz="914446"/>
            <a:r>
              <a:rPr lang="en-US" b="1" dirty="0">
                <a:solidFill>
                  <a:srgbClr val="E5D4B5"/>
                </a:solidFill>
                <a:latin typeface="Times Neue Roman" panose="020B0604020202020204" charset="0"/>
              </a:rPr>
              <a:t>START</a:t>
            </a:r>
          </a:p>
        </p:txBody>
      </p:sp>
      <p:sp>
        <p:nvSpPr>
          <p:cNvPr id="40" name="TextBox 39">
            <a:extLst>
              <a:ext uri="{FF2B5EF4-FFF2-40B4-BE49-F238E27FC236}">
                <a16:creationId xmlns:a16="http://schemas.microsoft.com/office/drawing/2014/main" id="{A1DD0CF0-A84F-482B-97DE-EFF6E79DFD96}"/>
              </a:ext>
            </a:extLst>
          </p:cNvPr>
          <p:cNvSpPr txBox="1"/>
          <p:nvPr/>
        </p:nvSpPr>
        <p:spPr>
          <a:xfrm>
            <a:off x="4571962" y="1076915"/>
            <a:ext cx="7793731" cy="707886"/>
          </a:xfrm>
          <a:prstGeom prst="rect">
            <a:avLst/>
          </a:prstGeom>
          <a:noFill/>
        </p:spPr>
        <p:txBody>
          <a:bodyPr wrap="square" rtlCol="0">
            <a:spAutoFit/>
          </a:bodyPr>
          <a:lstStyle/>
          <a:p>
            <a:pPr defTabSz="914446"/>
            <a:r>
              <a:rPr lang="en-US" sz="2000" b="1" dirty="0">
                <a:solidFill>
                  <a:srgbClr val="F4889F"/>
                </a:solidFill>
                <a:latin typeface="Times Neue Roman" panose="020B0604020202020204" charset="0"/>
              </a:rPr>
              <a:t>Theo </a:t>
            </a:r>
            <a:r>
              <a:rPr lang="en-US" sz="2000" b="1" dirty="0" err="1">
                <a:solidFill>
                  <a:srgbClr val="F4889F"/>
                </a:solidFill>
                <a:latin typeface="Times Neue Roman" panose="020B0604020202020204" charset="0"/>
              </a:rPr>
              <a:t>Hồ</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Chí</a:t>
            </a:r>
            <a:r>
              <a:rPr lang="en-US" sz="2000" b="1" dirty="0">
                <a:solidFill>
                  <a:srgbClr val="F4889F"/>
                </a:solidFill>
                <a:latin typeface="Times Neue Roman" panose="020B0604020202020204" charset="0"/>
              </a:rPr>
              <a:t> Minh, </a:t>
            </a:r>
            <a:r>
              <a:rPr lang="en-US" sz="2000" b="1" dirty="0" err="1">
                <a:solidFill>
                  <a:srgbClr val="F4889F"/>
                </a:solidFill>
                <a:latin typeface="Times Neue Roman" panose="020B0604020202020204" charset="0"/>
              </a:rPr>
              <a:t>trong</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thời</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kỳ</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quá</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độ</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thành</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phần</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kinh</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tế</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giữ</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vai</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trò</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chủ</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đạo</a:t>
            </a:r>
            <a:r>
              <a:rPr lang="en-US" sz="2000" b="1" dirty="0">
                <a:solidFill>
                  <a:srgbClr val="F4889F"/>
                </a:solidFill>
                <a:latin typeface="Times Neue Roman" panose="020B0604020202020204" charset="0"/>
              </a:rPr>
              <a:t> </a:t>
            </a:r>
            <a:r>
              <a:rPr lang="en-US" sz="2000" b="1" dirty="0" err="1">
                <a:solidFill>
                  <a:srgbClr val="F4889F"/>
                </a:solidFill>
                <a:latin typeface="Times Neue Roman" panose="020B0604020202020204" charset="0"/>
              </a:rPr>
              <a:t>là</a:t>
            </a:r>
            <a:r>
              <a:rPr lang="en-US" sz="2000" b="1" dirty="0">
                <a:solidFill>
                  <a:srgbClr val="F4889F"/>
                </a:solidFill>
                <a:latin typeface="Times Neue Roman" panose="020B0604020202020204" charset="0"/>
              </a:rPr>
              <a:t>:</a:t>
            </a:r>
          </a:p>
        </p:txBody>
      </p:sp>
      <p:grpSp>
        <p:nvGrpSpPr>
          <p:cNvPr id="53" name="Group 52">
            <a:extLst>
              <a:ext uri="{FF2B5EF4-FFF2-40B4-BE49-F238E27FC236}">
                <a16:creationId xmlns:a16="http://schemas.microsoft.com/office/drawing/2014/main" id="{C4D64987-5970-46E6-B693-613358337203}"/>
              </a:ext>
            </a:extLst>
          </p:cNvPr>
          <p:cNvGrpSpPr/>
          <p:nvPr/>
        </p:nvGrpSpPr>
        <p:grpSpPr>
          <a:xfrm>
            <a:off x="6938804" y="-244758"/>
            <a:ext cx="2371002" cy="1277707"/>
            <a:chOff x="6632250" y="430533"/>
            <a:chExt cx="2371002" cy="1277707"/>
          </a:xfrm>
        </p:grpSpPr>
        <p:pic>
          <p:nvPicPr>
            <p:cNvPr id="54" name="Picture 2" descr="Cloud Swipe Up Sticker">
              <a:extLst>
                <a:ext uri="{FF2B5EF4-FFF2-40B4-BE49-F238E27FC236}">
                  <a16:creationId xmlns:a16="http://schemas.microsoft.com/office/drawing/2014/main" id="{20C06E4C-0528-414C-ABE0-91EA4DDB8FC8}"/>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6632250" y="430533"/>
              <a:ext cx="2371002" cy="127770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B4B18C-EF6E-4514-8C03-27264F8DA7C9}"/>
                </a:ext>
              </a:extLst>
            </p:cNvPr>
            <p:cNvSpPr txBox="1"/>
            <p:nvPr/>
          </p:nvSpPr>
          <p:spPr>
            <a:xfrm>
              <a:off x="7034765" y="963204"/>
              <a:ext cx="1462021" cy="461665"/>
            </a:xfrm>
            <a:prstGeom prst="rect">
              <a:avLst/>
            </a:prstGeom>
            <a:noFill/>
          </p:spPr>
          <p:txBody>
            <a:bodyPr wrap="square">
              <a:spAutoFit/>
            </a:bodyPr>
            <a:lstStyle/>
            <a:p>
              <a:pPr algn="ctr" defTabSz="914446"/>
              <a:r>
                <a:rPr lang="en-US" sz="2400" b="1" dirty="0">
                  <a:solidFill>
                    <a:prstClr val="white"/>
                  </a:solidFill>
                  <a:latin typeface="Times Neue Roman" panose="020B0604020202020204" charset="0"/>
                </a:rPr>
                <a:t>CÂU 7</a:t>
              </a:r>
            </a:p>
          </p:txBody>
        </p:sp>
      </p:grpSp>
      <p:sp>
        <p:nvSpPr>
          <p:cNvPr id="58" name="Rectangle: Rounded Corners 36">
            <a:extLst>
              <a:ext uri="{FF2B5EF4-FFF2-40B4-BE49-F238E27FC236}">
                <a16:creationId xmlns:a16="http://schemas.microsoft.com/office/drawing/2014/main" id="{16A526F5-1C4F-469D-9F73-F9C2082BA7DE}"/>
              </a:ext>
            </a:extLst>
          </p:cNvPr>
          <p:cNvSpPr/>
          <p:nvPr/>
        </p:nvSpPr>
        <p:spPr>
          <a:xfrm>
            <a:off x="4571962" y="1827381"/>
            <a:ext cx="6734519"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A. </a:t>
            </a:r>
            <a:r>
              <a:rPr lang="en-US" sz="2000" b="1" dirty="0" err="1">
                <a:solidFill>
                  <a:prstClr val="white"/>
                </a:solidFill>
                <a:latin typeface="Times Neue Roman" panose="020B0604020202020204" charset="0"/>
              </a:rPr>
              <a:t>Kinh</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tế</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quốc</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doanh</a:t>
            </a:r>
            <a:r>
              <a:rPr lang="en-US" sz="2000" b="1" dirty="0">
                <a:solidFill>
                  <a:prstClr val="white"/>
                </a:solidFill>
                <a:latin typeface="Times Neue Roman" panose="020B0604020202020204" charset="0"/>
              </a:rPr>
              <a:t>.</a:t>
            </a:r>
          </a:p>
        </p:txBody>
      </p:sp>
      <p:pic>
        <p:nvPicPr>
          <p:cNvPr id="59" name="Picture 4" descr="Happy Japan Sticker by nanamin">
            <a:extLst>
              <a:ext uri="{FF2B5EF4-FFF2-40B4-BE49-F238E27FC236}">
                <a16:creationId xmlns:a16="http://schemas.microsoft.com/office/drawing/2014/main" id="{4C34DD77-1ADF-47AD-96F8-6151128F9E09}"/>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3448448" y="1443278"/>
            <a:ext cx="1415799" cy="1415799"/>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Rounded Corners 37">
            <a:extLst>
              <a:ext uri="{FF2B5EF4-FFF2-40B4-BE49-F238E27FC236}">
                <a16:creationId xmlns:a16="http://schemas.microsoft.com/office/drawing/2014/main" id="{D48A2C34-20CA-48ED-88FF-01E54E465E18}"/>
              </a:ext>
            </a:extLst>
          </p:cNvPr>
          <p:cNvSpPr/>
          <p:nvPr/>
        </p:nvSpPr>
        <p:spPr>
          <a:xfrm>
            <a:off x="4589904" y="2745253"/>
            <a:ext cx="6716578"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B. </a:t>
            </a:r>
            <a:r>
              <a:rPr lang="en-US" sz="2000" b="1" dirty="0" err="1">
                <a:solidFill>
                  <a:prstClr val="white"/>
                </a:solidFill>
                <a:latin typeface="Times Neue Roman" panose="020B0604020202020204" charset="0"/>
              </a:rPr>
              <a:t>Kinh</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tế</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hợp</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tác</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xã</a:t>
            </a:r>
            <a:r>
              <a:rPr lang="en-US" sz="2000" b="1" dirty="0">
                <a:solidFill>
                  <a:prstClr val="white"/>
                </a:solidFill>
                <a:latin typeface="Times Neue Roman" panose="020B0604020202020204" charset="0"/>
              </a:rPr>
              <a:t>.</a:t>
            </a:r>
          </a:p>
        </p:txBody>
      </p:sp>
      <p:pic>
        <p:nvPicPr>
          <p:cNvPr id="67"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04510" y="2704466"/>
            <a:ext cx="828182" cy="828348"/>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Rounded Corners 37">
            <a:extLst>
              <a:ext uri="{FF2B5EF4-FFF2-40B4-BE49-F238E27FC236}">
                <a16:creationId xmlns:a16="http://schemas.microsoft.com/office/drawing/2014/main" id="{D48A2C34-20CA-48ED-88FF-01E54E465E18}"/>
              </a:ext>
            </a:extLst>
          </p:cNvPr>
          <p:cNvSpPr/>
          <p:nvPr/>
        </p:nvSpPr>
        <p:spPr>
          <a:xfrm>
            <a:off x="4571962" y="3744118"/>
            <a:ext cx="6716578"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C. </a:t>
            </a:r>
            <a:r>
              <a:rPr lang="en-US" sz="2000" b="1" dirty="0" err="1">
                <a:solidFill>
                  <a:prstClr val="white"/>
                </a:solidFill>
                <a:latin typeface="Times Neue Roman" panose="020B0604020202020204" charset="0"/>
              </a:rPr>
              <a:t>Kinh</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tế</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tư</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bản</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tư</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nhân</a:t>
            </a:r>
            <a:r>
              <a:rPr lang="en-US" sz="2000" b="1" dirty="0">
                <a:solidFill>
                  <a:prstClr val="white"/>
                </a:solidFill>
                <a:latin typeface="Times Neue Roman" panose="020B0604020202020204" charset="0"/>
              </a:rPr>
              <a:t>.</a:t>
            </a:r>
          </a:p>
        </p:txBody>
      </p:sp>
      <p:pic>
        <p:nvPicPr>
          <p:cNvPr id="69"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686568" y="3703331"/>
            <a:ext cx="828182" cy="82834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Rounded Corners 37">
            <a:extLst>
              <a:ext uri="{FF2B5EF4-FFF2-40B4-BE49-F238E27FC236}">
                <a16:creationId xmlns:a16="http://schemas.microsoft.com/office/drawing/2014/main" id="{D48A2C34-20CA-48ED-88FF-01E54E465E18}"/>
              </a:ext>
            </a:extLst>
          </p:cNvPr>
          <p:cNvSpPr/>
          <p:nvPr/>
        </p:nvSpPr>
        <p:spPr>
          <a:xfrm>
            <a:off x="4571962" y="4778171"/>
            <a:ext cx="6716578" cy="806628"/>
          </a:xfrm>
          <a:prstGeom prst="roundRect">
            <a:avLst/>
          </a:prstGeom>
          <a:solidFill>
            <a:srgbClr val="F4889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46"/>
            <a:r>
              <a:rPr lang="en-US" sz="2000" b="1" dirty="0">
                <a:solidFill>
                  <a:prstClr val="white"/>
                </a:solidFill>
                <a:latin typeface="Times Neue Roman" panose="020B0604020202020204" charset="0"/>
              </a:rPr>
              <a:t>D. </a:t>
            </a:r>
            <a:r>
              <a:rPr lang="en-US" sz="2000" b="1" dirty="0" err="1">
                <a:solidFill>
                  <a:prstClr val="white"/>
                </a:solidFill>
                <a:latin typeface="Times Neue Roman" panose="020B0604020202020204" charset="0"/>
              </a:rPr>
              <a:t>Kinh</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tế</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cá</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thể</a:t>
            </a:r>
            <a:r>
              <a:rPr lang="en-US" sz="2000" b="1" dirty="0">
                <a:solidFill>
                  <a:prstClr val="white"/>
                </a:solidFill>
                <a:latin typeface="Times Neue Roman" panose="020B0604020202020204" charset="0"/>
              </a:rPr>
              <a:t> - </a:t>
            </a:r>
            <a:r>
              <a:rPr lang="en-US" sz="2000" b="1" dirty="0" err="1">
                <a:solidFill>
                  <a:prstClr val="white"/>
                </a:solidFill>
                <a:latin typeface="Times Neue Roman" panose="020B0604020202020204" charset="0"/>
              </a:rPr>
              <a:t>tiểu</a:t>
            </a:r>
            <a:r>
              <a:rPr lang="en-US" sz="2000" b="1" dirty="0">
                <a:solidFill>
                  <a:prstClr val="white"/>
                </a:solidFill>
                <a:latin typeface="Times Neue Roman" panose="020B0604020202020204" charset="0"/>
              </a:rPr>
              <a:t> </a:t>
            </a:r>
            <a:r>
              <a:rPr lang="en-US" sz="2000" b="1" dirty="0" err="1">
                <a:solidFill>
                  <a:prstClr val="white"/>
                </a:solidFill>
                <a:latin typeface="Times Neue Roman" panose="020B0604020202020204" charset="0"/>
              </a:rPr>
              <a:t>chủ</a:t>
            </a:r>
            <a:r>
              <a:rPr lang="en-US" sz="2000" b="1" dirty="0">
                <a:solidFill>
                  <a:prstClr val="white"/>
                </a:solidFill>
                <a:latin typeface="Times Neue Roman" panose="020B0604020202020204" charset="0"/>
              </a:rPr>
              <a:t>.</a:t>
            </a:r>
          </a:p>
        </p:txBody>
      </p:sp>
      <p:pic>
        <p:nvPicPr>
          <p:cNvPr id="71" name="Picture 2" descr="Arrow Yes Sticker by asinastra">
            <a:extLst>
              <a:ext uri="{FF2B5EF4-FFF2-40B4-BE49-F238E27FC236}">
                <a16:creationId xmlns:a16="http://schemas.microsoft.com/office/drawing/2014/main" id="{CD5E0A5F-D24D-4F6A-B806-3ACF83BA78F0}"/>
              </a:ext>
            </a:extLst>
          </p:cNvPr>
          <p:cNvPicPr>
            <a:picLocks noChangeAspect="1" noChangeArrowheads="1" noCrop="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686568" y="4737384"/>
            <a:ext cx="828182" cy="82834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47754753"/>
      </p:ext>
    </p:extLst>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58"/>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y2mate.com - Correct answer sound effect  No copyright.wav"/>
                                        </p:tgtEl>
                                      </p:cMediaNode>
                                    </p:audio>
                                  </p:subTnLst>
                                </p:cTn>
                              </p:par>
                            </p:childTnLst>
                          </p:cTn>
                        </p:par>
                      </p:childTnLst>
                    </p:cTn>
                  </p:par>
                </p:childTnLst>
              </p:cTn>
              <p:nextCondLst>
                <p:cond evt="onClick" delay="0">
                  <p:tgtEl>
                    <p:spTgt spid="58"/>
                  </p:tgtEl>
                </p:cond>
              </p:nextCondLst>
            </p:seq>
            <p:seq concurrent="1" nextAc="seek">
              <p:cTn id="7" restart="whenNotActive" fill="hold" evtFilter="cancelBubble" nodeType="interactiveSeq">
                <p:stCondLst>
                  <p:cond evt="onClick" delay="0">
                    <p:tgtEl>
                      <p:spTgt spid="66"/>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66"/>
                  </p:tgtEl>
                </p:cond>
              </p:nextCondLst>
            </p:seq>
            <p:seq concurrent="1" nextAc="seek">
              <p:cTn id="12" restart="whenNotActive" fill="hold" evtFilter="cancelBubble" nodeType="interactiveSeq">
                <p:stCondLst>
                  <p:cond evt="onClick" delay="0">
                    <p:tgtEl>
                      <p:spTgt spid="68"/>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68"/>
                  </p:tgtEl>
                </p:cond>
              </p:nextCondLst>
            </p:seq>
            <p:seq concurrent="1" nextAc="seek">
              <p:cTn id="17" restart="whenNotActive" fill="hold" evtFilter="cancelBubble" nodeType="interactiveSeq">
                <p:stCondLst>
                  <p:cond evt="onClick" delay="0">
                    <p:tgtEl>
                      <p:spTgt spid="70"/>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5" name="Wrong-answer-sound-effect.wav"/>
                                        </p:tgtEl>
                                      </p:cMediaNode>
                                    </p:audio>
                                  </p:subTnLst>
                                </p:cTn>
                              </p:par>
                            </p:childTnLst>
                          </p:cTn>
                        </p:par>
                      </p:childTnLst>
                    </p:cTn>
                  </p:par>
                </p:childTnLst>
              </p:cTn>
              <p:nextCondLst>
                <p:cond evt="onClick" delay="0">
                  <p:tgtEl>
                    <p:spTgt spid="70"/>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BB2E56-F8CD-EF77-D88C-AD7195A3A752}"/>
              </a:ext>
            </a:extLst>
          </p:cNvPr>
          <p:cNvSpPr txBox="1"/>
          <p:nvPr/>
        </p:nvSpPr>
        <p:spPr>
          <a:xfrm>
            <a:off x="1930400" y="1651000"/>
            <a:ext cx="7874000" cy="3046988"/>
          </a:xfrm>
          <a:prstGeom prst="rect">
            <a:avLst/>
          </a:prstGeom>
          <a:noFill/>
        </p:spPr>
        <p:txBody>
          <a:bodyPr wrap="square" rtlCol="0">
            <a:spAutoFit/>
            <a:scene3d>
              <a:camera prst="orthographicFront"/>
              <a:lightRig rig="twoPt" dir="t"/>
            </a:scene3d>
            <a:sp3d extrusionH="57150" prstMaterial="softEdge">
              <a:bevelT w="38100" h="38100" prst="angle"/>
              <a:bevelB w="38100" h="38100" prst="relaxedInset"/>
            </a:sp3d>
          </a:bodyPr>
          <a:lstStyle/>
          <a:p>
            <a:pPr algn="ctr"/>
            <a:r>
              <a:rPr lang="en-US" sz="9600" dirty="0">
                <a:effectLst>
                  <a:outerShdw blurRad="38100" dist="38100" dir="2700000" algn="tl">
                    <a:srgbClr val="000000">
                      <a:alpha val="43137"/>
                    </a:srgbClr>
                  </a:outerShdw>
                </a:effectLst>
                <a:latin typeface="Times Neue Roman" panose="020B0604020202020204" charset="0"/>
              </a:rPr>
              <a:t>THANK FOR WATCHING!</a:t>
            </a:r>
          </a:p>
        </p:txBody>
      </p:sp>
    </p:spTree>
    <p:extLst>
      <p:ext uri="{BB962C8B-B14F-4D97-AF65-F5344CB8AC3E}">
        <p14:creationId xmlns:p14="http://schemas.microsoft.com/office/powerpoint/2010/main" val="1431022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heel(1)">
                                      <p:cBhvr>
                                        <p:cTn id="12"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57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528" y="3024217"/>
            <a:ext cx="10515600" cy="809566"/>
          </a:xfrm>
        </p:spPr>
        <p:txBody>
          <a:bodyPr/>
          <a:lstStyle/>
          <a:p>
            <a:r>
              <a:rPr lang="vi-VN" dirty="0">
                <a:solidFill>
                  <a:srgbClr val="FF0000"/>
                </a:solidFill>
                <a:latin typeface="Muli Extra Light" panose="020B0604020202020204" charset="0"/>
              </a:rPr>
              <a:t>Chủ đề bài thuyết trình:</a:t>
            </a:r>
            <a:endParaRPr lang="en-US" dirty="0">
              <a:solidFill>
                <a:srgbClr val="FF0000"/>
              </a:solidFill>
              <a:latin typeface="Muli Extra Light" panose="020B0604020202020204" charset="0"/>
            </a:endParaRPr>
          </a:p>
        </p:txBody>
      </p:sp>
      <p:sp>
        <p:nvSpPr>
          <p:cNvPr id="4" name="Subtitle 3"/>
          <p:cNvSpPr>
            <a:spLocks noGrp="1"/>
          </p:cNvSpPr>
          <p:nvPr>
            <p:ph type="subTitle" idx="15"/>
          </p:nvPr>
        </p:nvSpPr>
        <p:spPr>
          <a:xfrm>
            <a:off x="62592" y="3605937"/>
            <a:ext cx="11591472" cy="2917411"/>
          </a:xfrm>
        </p:spPr>
        <p:txBody>
          <a:bodyPr>
            <a:noAutofit/>
          </a:bodyPr>
          <a:lstStyle/>
          <a:p>
            <a:r>
              <a:rPr lang="en-US" b="1" dirty="0" err="1">
                <a:latin typeface="Muli Extra Light" panose="020B0604020202020204"/>
              </a:rPr>
              <a:t>Chủ</a:t>
            </a:r>
            <a:r>
              <a:rPr lang="en-US" b="1" dirty="0">
                <a:latin typeface="Muli Extra Light" panose="020B0604020202020204"/>
              </a:rPr>
              <a:t> </a:t>
            </a:r>
            <a:r>
              <a:rPr lang="en-US" b="1" dirty="0" err="1">
                <a:latin typeface="Muli Extra Light" panose="020B0604020202020204"/>
              </a:rPr>
              <a:t>đề</a:t>
            </a:r>
            <a:r>
              <a:rPr lang="en-US" b="1" dirty="0">
                <a:latin typeface="Muli Extra Light" panose="020B0604020202020204"/>
              </a:rPr>
              <a:t>: </a:t>
            </a:r>
            <a:r>
              <a:rPr lang="en-US" b="1" dirty="0" err="1">
                <a:latin typeface="Muli Extra Light" panose="020B0604020202020204"/>
              </a:rPr>
              <a:t>Trình</a:t>
            </a:r>
            <a:r>
              <a:rPr lang="en-US" b="1" dirty="0">
                <a:latin typeface="Muli Extra Light" panose="020B0604020202020204"/>
              </a:rPr>
              <a:t> </a:t>
            </a:r>
            <a:r>
              <a:rPr lang="en-US" b="1" dirty="0" err="1">
                <a:latin typeface="Muli Extra Light" panose="020B0604020202020204"/>
              </a:rPr>
              <a:t>bày</a:t>
            </a:r>
            <a:r>
              <a:rPr lang="en-US" b="1" dirty="0">
                <a:latin typeface="Muli Extra Light" panose="020B0604020202020204"/>
              </a:rPr>
              <a:t> </a:t>
            </a:r>
            <a:r>
              <a:rPr lang="en-US" b="1" dirty="0" err="1">
                <a:latin typeface="Muli Extra Light" panose="020B0604020202020204"/>
              </a:rPr>
              <a:t>quan</a:t>
            </a:r>
            <a:r>
              <a:rPr lang="en-US" b="1" dirty="0">
                <a:latin typeface="Muli Extra Light" panose="020B0604020202020204"/>
              </a:rPr>
              <a:t> </a:t>
            </a:r>
            <a:r>
              <a:rPr lang="en-US" b="1" dirty="0" err="1">
                <a:latin typeface="Muli Extra Light" panose="020B0604020202020204"/>
              </a:rPr>
              <a:t>điểm</a:t>
            </a:r>
            <a:r>
              <a:rPr lang="en-US" b="1" dirty="0">
                <a:latin typeface="Muli Extra Light" panose="020B0604020202020204"/>
              </a:rPr>
              <a:t> </a:t>
            </a:r>
            <a:r>
              <a:rPr lang="en-US" b="1" dirty="0" err="1">
                <a:latin typeface="Muli Extra Light" panose="020B0604020202020204"/>
              </a:rPr>
              <a:t>của</a:t>
            </a:r>
            <a:r>
              <a:rPr lang="en-US" b="1" dirty="0">
                <a:latin typeface="Muli Extra Light" panose="020B0604020202020204"/>
              </a:rPr>
              <a:t> </a:t>
            </a:r>
            <a:r>
              <a:rPr lang="en-US" b="1" dirty="0" err="1">
                <a:latin typeface="Muli Extra Light" panose="020B0604020202020204"/>
              </a:rPr>
              <a:t>Hồ</a:t>
            </a:r>
            <a:r>
              <a:rPr lang="en-US" b="1" dirty="0">
                <a:latin typeface="Muli Extra Light" panose="020B0604020202020204"/>
              </a:rPr>
              <a:t> </a:t>
            </a:r>
            <a:r>
              <a:rPr lang="en-US" b="1" dirty="0" err="1">
                <a:latin typeface="Muli Extra Light" panose="020B0604020202020204"/>
              </a:rPr>
              <a:t>Chí</a:t>
            </a:r>
            <a:r>
              <a:rPr lang="en-US" b="1" dirty="0">
                <a:latin typeface="Muli Extra Light" panose="020B0604020202020204"/>
              </a:rPr>
              <a:t> Minh </a:t>
            </a:r>
            <a:r>
              <a:rPr lang="en-US" b="1" dirty="0" err="1">
                <a:latin typeface="Muli Extra Light" panose="020B0604020202020204"/>
              </a:rPr>
              <a:t>về</a:t>
            </a:r>
            <a:r>
              <a:rPr lang="en-US" b="1" dirty="0">
                <a:latin typeface="Muli Extra Light" panose="020B0604020202020204"/>
              </a:rPr>
              <a:t> </a:t>
            </a:r>
            <a:r>
              <a:rPr lang="en-US" b="1" dirty="0" err="1">
                <a:latin typeface="Muli Extra Light" panose="020B0604020202020204"/>
              </a:rPr>
              <a:t>thời</a:t>
            </a:r>
            <a:r>
              <a:rPr lang="en-US" b="1" dirty="0">
                <a:latin typeface="Muli Extra Light" panose="020B0604020202020204"/>
              </a:rPr>
              <a:t> </a:t>
            </a:r>
            <a:r>
              <a:rPr lang="en-US" b="1" dirty="0" err="1">
                <a:latin typeface="Muli Extra Light" panose="020B0604020202020204"/>
              </a:rPr>
              <a:t>kì</a:t>
            </a:r>
            <a:r>
              <a:rPr lang="en-US" b="1" dirty="0">
                <a:latin typeface="Muli Extra Light" panose="020B0604020202020204"/>
              </a:rPr>
              <a:t> </a:t>
            </a:r>
            <a:r>
              <a:rPr lang="en-US" b="1" dirty="0" err="1">
                <a:latin typeface="Muli Extra Light" panose="020B0604020202020204"/>
              </a:rPr>
              <a:t>quá</a:t>
            </a:r>
            <a:r>
              <a:rPr lang="en-US" b="1" dirty="0">
                <a:latin typeface="Muli Extra Light" panose="020B0604020202020204"/>
              </a:rPr>
              <a:t> </a:t>
            </a:r>
            <a:r>
              <a:rPr lang="en-US" b="1" dirty="0" err="1">
                <a:latin typeface="Muli Extra Light" panose="020B0604020202020204"/>
              </a:rPr>
              <a:t>độ</a:t>
            </a:r>
            <a:r>
              <a:rPr lang="en-US" b="1" dirty="0">
                <a:latin typeface="Muli Extra Light" panose="020B0604020202020204"/>
              </a:rPr>
              <a:t> </a:t>
            </a:r>
            <a:r>
              <a:rPr lang="en-US" b="1" dirty="0" err="1">
                <a:latin typeface="Muli Extra Light" panose="020B0604020202020204"/>
              </a:rPr>
              <a:t>lên</a:t>
            </a:r>
            <a:r>
              <a:rPr lang="en-US" b="1" dirty="0">
                <a:latin typeface="Muli Extra Light" panose="020B0604020202020204"/>
              </a:rPr>
              <a:t> </a:t>
            </a:r>
            <a:r>
              <a:rPr lang="en-US" b="1" dirty="0" err="1">
                <a:latin typeface="Muli Extra Light" panose="020B0604020202020204"/>
              </a:rPr>
              <a:t>chủ</a:t>
            </a:r>
            <a:r>
              <a:rPr lang="en-US" b="1" dirty="0">
                <a:latin typeface="Muli Extra Light" panose="020B0604020202020204"/>
              </a:rPr>
              <a:t> </a:t>
            </a:r>
            <a:r>
              <a:rPr lang="en-US" b="1" dirty="0" err="1">
                <a:latin typeface="Muli Extra Light" panose="020B0604020202020204"/>
              </a:rPr>
              <a:t>nghĩa</a:t>
            </a:r>
            <a:r>
              <a:rPr lang="en-US" b="1" dirty="0">
                <a:latin typeface="Muli Extra Light" panose="020B0604020202020204"/>
              </a:rPr>
              <a:t> </a:t>
            </a:r>
            <a:r>
              <a:rPr lang="en-US" b="1" dirty="0" err="1">
                <a:latin typeface="Muli Extra Light" panose="020B0604020202020204"/>
              </a:rPr>
              <a:t>xã</a:t>
            </a:r>
            <a:r>
              <a:rPr lang="en-US" b="1" dirty="0">
                <a:latin typeface="Muli Extra Light" panose="020B0604020202020204"/>
              </a:rPr>
              <a:t> </a:t>
            </a:r>
            <a:r>
              <a:rPr lang="en-US" b="1" dirty="0" err="1">
                <a:latin typeface="Muli Extra Light" panose="020B0604020202020204"/>
              </a:rPr>
              <a:t>hội</a:t>
            </a:r>
            <a:r>
              <a:rPr lang="en-US" b="1" dirty="0">
                <a:latin typeface="Muli Extra Light" panose="020B0604020202020204"/>
              </a:rPr>
              <a:t> ở </a:t>
            </a:r>
            <a:r>
              <a:rPr lang="en-US" b="1" dirty="0" err="1">
                <a:latin typeface="Muli Extra Light" panose="020B0604020202020204"/>
              </a:rPr>
              <a:t>Việt</a:t>
            </a:r>
            <a:r>
              <a:rPr lang="en-US" b="1" dirty="0">
                <a:latin typeface="Muli Extra Light" panose="020B0604020202020204"/>
              </a:rPr>
              <a:t> Nam. Anh (</a:t>
            </a:r>
            <a:r>
              <a:rPr lang="en-US" b="1" dirty="0" err="1">
                <a:latin typeface="Muli Extra Light" panose="020B0604020202020204"/>
              </a:rPr>
              <a:t>chị</a:t>
            </a:r>
            <a:r>
              <a:rPr lang="en-US" b="1" dirty="0">
                <a:latin typeface="Muli Extra Light" panose="020B0604020202020204"/>
              </a:rPr>
              <a:t>) </a:t>
            </a:r>
            <a:r>
              <a:rPr lang="en-US" b="1" dirty="0" err="1">
                <a:latin typeface="Muli Extra Light" panose="020B0604020202020204"/>
              </a:rPr>
              <a:t>hiểu</a:t>
            </a:r>
            <a:r>
              <a:rPr lang="en-US" b="1" dirty="0">
                <a:latin typeface="Muli Extra Light" panose="020B0604020202020204"/>
              </a:rPr>
              <a:t> </a:t>
            </a:r>
            <a:r>
              <a:rPr lang="en-US" b="1" dirty="0" err="1">
                <a:latin typeface="Muli Extra Light" panose="020B0604020202020204"/>
              </a:rPr>
              <a:t>biết</a:t>
            </a:r>
            <a:r>
              <a:rPr lang="en-US" b="1" dirty="0">
                <a:latin typeface="Muli Extra Light" panose="020B0604020202020204"/>
              </a:rPr>
              <a:t> </a:t>
            </a:r>
            <a:r>
              <a:rPr lang="en-US" b="1" dirty="0" err="1">
                <a:latin typeface="Muli Extra Light" panose="020B0604020202020204"/>
              </a:rPr>
              <a:t>gì</a:t>
            </a:r>
            <a:r>
              <a:rPr lang="en-US" b="1" dirty="0">
                <a:latin typeface="Muli Extra Light" panose="020B0604020202020204"/>
              </a:rPr>
              <a:t> </a:t>
            </a:r>
            <a:r>
              <a:rPr lang="en-US" b="1" dirty="0" err="1">
                <a:latin typeface="Muli Extra Light" panose="020B0604020202020204"/>
              </a:rPr>
              <a:t>về</a:t>
            </a:r>
            <a:r>
              <a:rPr lang="en-US" b="1" dirty="0">
                <a:latin typeface="Muli Extra Light" panose="020B0604020202020204"/>
              </a:rPr>
              <a:t> </a:t>
            </a:r>
            <a:r>
              <a:rPr lang="en-US" b="1" dirty="0" err="1">
                <a:latin typeface="Muli Extra Light" panose="020B0604020202020204"/>
              </a:rPr>
              <a:t>các</a:t>
            </a:r>
            <a:r>
              <a:rPr lang="en-US" b="1" dirty="0">
                <a:latin typeface="Muli Extra Light" panose="020B0604020202020204"/>
              </a:rPr>
              <a:t> </a:t>
            </a:r>
            <a:r>
              <a:rPr lang="en-US" b="1" dirty="0" err="1">
                <a:latin typeface="Muli Extra Light" panose="020B0604020202020204"/>
              </a:rPr>
              <a:t>nước</a:t>
            </a:r>
            <a:r>
              <a:rPr lang="en-US" b="1" dirty="0">
                <a:latin typeface="Muli Extra Light" panose="020B0604020202020204"/>
              </a:rPr>
              <a:t> </a:t>
            </a:r>
            <a:r>
              <a:rPr lang="en-US" b="1" dirty="0" err="1">
                <a:latin typeface="Muli Extra Light" panose="020B0604020202020204"/>
              </a:rPr>
              <a:t>xã</a:t>
            </a:r>
            <a:r>
              <a:rPr lang="en-US" b="1" dirty="0">
                <a:latin typeface="Muli Extra Light" panose="020B0604020202020204"/>
              </a:rPr>
              <a:t> </a:t>
            </a:r>
            <a:r>
              <a:rPr lang="en-US" b="1" dirty="0" err="1">
                <a:latin typeface="Muli Extra Light" panose="020B0604020202020204"/>
              </a:rPr>
              <a:t>hội</a:t>
            </a:r>
            <a:r>
              <a:rPr lang="en-US" b="1" dirty="0">
                <a:latin typeface="Muli Extra Light" panose="020B0604020202020204"/>
              </a:rPr>
              <a:t> </a:t>
            </a:r>
            <a:r>
              <a:rPr lang="en-US" b="1" dirty="0" err="1">
                <a:latin typeface="Muli Extra Light" panose="020B0604020202020204"/>
              </a:rPr>
              <a:t>chủ</a:t>
            </a:r>
            <a:r>
              <a:rPr lang="en-US" b="1" dirty="0">
                <a:latin typeface="Muli Extra Light" panose="020B0604020202020204"/>
              </a:rPr>
              <a:t> </a:t>
            </a:r>
            <a:r>
              <a:rPr lang="en-US" b="1" dirty="0" err="1">
                <a:latin typeface="Muli Extra Light" panose="020B0604020202020204"/>
              </a:rPr>
              <a:t>nghĩa</a:t>
            </a:r>
            <a:r>
              <a:rPr lang="en-US" b="1" dirty="0">
                <a:latin typeface="Muli Extra Light" panose="020B0604020202020204"/>
              </a:rPr>
              <a:t> </a:t>
            </a:r>
            <a:r>
              <a:rPr lang="en-US" b="1" dirty="0" err="1">
                <a:latin typeface="Muli Extra Light" panose="020B0604020202020204"/>
              </a:rPr>
              <a:t>trên</a:t>
            </a:r>
            <a:r>
              <a:rPr lang="en-US" b="1" dirty="0">
                <a:latin typeface="Muli Extra Light" panose="020B0604020202020204"/>
              </a:rPr>
              <a:t> </a:t>
            </a:r>
            <a:r>
              <a:rPr lang="en-US" b="1" dirty="0" err="1">
                <a:latin typeface="Muli Extra Light" panose="020B0604020202020204"/>
              </a:rPr>
              <a:t>thế</a:t>
            </a:r>
            <a:r>
              <a:rPr lang="en-US" b="1" dirty="0">
                <a:latin typeface="Muli Extra Light" panose="020B0604020202020204"/>
              </a:rPr>
              <a:t> </a:t>
            </a:r>
            <a:r>
              <a:rPr lang="en-US" b="1" dirty="0" err="1">
                <a:latin typeface="Muli Extra Light" panose="020B0604020202020204"/>
              </a:rPr>
              <a:t>giới</a:t>
            </a:r>
            <a:r>
              <a:rPr lang="en-US" b="1" dirty="0">
                <a:latin typeface="Muli Extra Light" panose="020B0604020202020204"/>
              </a:rPr>
              <a:t> </a:t>
            </a:r>
            <a:r>
              <a:rPr lang="en-US" b="1" dirty="0" err="1">
                <a:latin typeface="Muli Extra Light" panose="020B0604020202020204"/>
              </a:rPr>
              <a:t>hiện</a:t>
            </a:r>
            <a:r>
              <a:rPr lang="en-US" b="1" dirty="0">
                <a:latin typeface="Muli Extra Light" panose="020B0604020202020204"/>
              </a:rPr>
              <a:t> nay?</a:t>
            </a:r>
          </a:p>
        </p:txBody>
      </p:sp>
    </p:spTree>
    <p:extLst>
      <p:ext uri="{BB962C8B-B14F-4D97-AF65-F5344CB8AC3E}">
        <p14:creationId xmlns:p14="http://schemas.microsoft.com/office/powerpoint/2010/main" val="4246156072"/>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tng-H-Ch-Minh-Thuyt-trnh-v-CNX">
            <a:hlinkClick r:id="" action="ppaction://media"/>
            <a:extLst>
              <a:ext uri="{FF2B5EF4-FFF2-40B4-BE49-F238E27FC236}">
                <a16:creationId xmlns:a16="http://schemas.microsoft.com/office/drawing/2014/main" id="{E6F2E18D-129F-E72B-12A6-8FC90E9CD3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875" y="80367"/>
            <a:ext cx="11915775" cy="6702624"/>
          </a:xfrm>
          <a:prstGeom prst="rect">
            <a:avLst/>
          </a:prstGeom>
        </p:spPr>
      </p:pic>
    </p:spTree>
    <p:extLst>
      <p:ext uri="{BB962C8B-B14F-4D97-AF65-F5344CB8AC3E}">
        <p14:creationId xmlns:p14="http://schemas.microsoft.com/office/powerpoint/2010/main" val="711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2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609650">
            <a:off x="-2514173" y="5585621"/>
            <a:ext cx="4876800" cy="206599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1748809" y="4948371"/>
            <a:ext cx="1908699" cy="2743200"/>
          </a:xfrm>
          <a:prstGeom prst="rect">
            <a:avLst/>
          </a:prstGeom>
        </p:spPr>
      </p:pic>
      <p:grpSp>
        <p:nvGrpSpPr>
          <p:cNvPr id="4" name="Group 4"/>
          <p:cNvGrpSpPr/>
          <p:nvPr/>
        </p:nvGrpSpPr>
        <p:grpSpPr>
          <a:xfrm rot="-5400000">
            <a:off x="4787658" y="2038133"/>
            <a:ext cx="1201851" cy="600925"/>
            <a:chOff x="0" y="0"/>
            <a:chExt cx="2403703" cy="1201851"/>
          </a:xfrm>
        </p:grpSpPr>
        <p:grpSp>
          <p:nvGrpSpPr>
            <p:cNvPr id="5" name="Group 5"/>
            <p:cNvGrpSpPr>
              <a:grpSpLocks noChangeAspect="1"/>
            </p:cNvGrpSpPr>
            <p:nvPr/>
          </p:nvGrpSpPr>
          <p:grpSpPr>
            <a:xfrm>
              <a:off x="0" y="0"/>
              <a:ext cx="2403703" cy="1201851"/>
              <a:chOff x="0" y="0"/>
              <a:chExt cx="2540000" cy="1270000"/>
            </a:xfrm>
          </p:grpSpPr>
          <p:sp>
            <p:nvSpPr>
              <p:cNvPr id="6" name="Freeform 6"/>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286000" y="1264333"/>
                    </a:lnTo>
                    <a:cubicBezTo>
                      <a:pt x="2283499" y="704985"/>
                      <a:pt x="1829353" y="252867"/>
                      <a:pt x="1270000" y="252867"/>
                    </a:cubicBezTo>
                    <a:cubicBezTo>
                      <a:pt x="710647" y="252867"/>
                      <a:pt x="256501" y="704985"/>
                      <a:pt x="254000" y="1264333"/>
                    </a:cubicBezTo>
                    <a:close/>
                  </a:path>
                </a:pathLst>
              </a:custGeom>
              <a:solidFill>
                <a:srgbClr val="494F56"/>
              </a:solidFill>
            </p:spPr>
          </p:sp>
          <p:sp>
            <p:nvSpPr>
              <p:cNvPr id="7" name="Freeform 7"/>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787186" y="454629"/>
                    </a:lnTo>
                    <a:cubicBezTo>
                      <a:pt x="1473116" y="268889"/>
                      <a:pt x="1083563" y="265829"/>
                      <a:pt x="766614" y="446613"/>
                    </a:cubicBezTo>
                    <a:cubicBezTo>
                      <a:pt x="449665" y="627398"/>
                      <a:pt x="254000" y="964260"/>
                      <a:pt x="254000" y="1329143"/>
                    </a:cubicBezTo>
                    <a:close/>
                  </a:path>
                </a:pathLst>
              </a:custGeom>
              <a:solidFill>
                <a:srgbClr val="6CE5E8"/>
              </a:solidFill>
            </p:spPr>
          </p:sp>
        </p:grpSp>
      </p:grpSp>
      <p:grpSp>
        <p:nvGrpSpPr>
          <p:cNvPr id="8" name="Group 8"/>
          <p:cNvGrpSpPr/>
          <p:nvPr/>
        </p:nvGrpSpPr>
        <p:grpSpPr>
          <a:xfrm rot="5400000">
            <a:off x="5836130" y="2968486"/>
            <a:ext cx="1201851" cy="600925"/>
            <a:chOff x="0" y="0"/>
            <a:chExt cx="2403703" cy="1201851"/>
          </a:xfrm>
        </p:grpSpPr>
        <p:grpSp>
          <p:nvGrpSpPr>
            <p:cNvPr id="9" name="Group 9"/>
            <p:cNvGrpSpPr>
              <a:grpSpLocks noChangeAspect="1"/>
            </p:cNvGrpSpPr>
            <p:nvPr/>
          </p:nvGrpSpPr>
          <p:grpSpPr>
            <a:xfrm>
              <a:off x="0" y="0"/>
              <a:ext cx="2403703" cy="1201851"/>
              <a:chOff x="0" y="0"/>
              <a:chExt cx="2540000" cy="1270000"/>
            </a:xfrm>
          </p:grpSpPr>
          <p:sp>
            <p:nvSpPr>
              <p:cNvPr id="10" name="Freeform 10"/>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286000" y="1264333"/>
                    </a:lnTo>
                    <a:cubicBezTo>
                      <a:pt x="2283499" y="704985"/>
                      <a:pt x="1829353" y="252867"/>
                      <a:pt x="1270000" y="252867"/>
                    </a:cubicBezTo>
                    <a:cubicBezTo>
                      <a:pt x="710647" y="252867"/>
                      <a:pt x="256501" y="704985"/>
                      <a:pt x="254000" y="1264333"/>
                    </a:cubicBezTo>
                    <a:close/>
                  </a:path>
                </a:pathLst>
              </a:custGeom>
              <a:solidFill>
                <a:srgbClr val="494F56"/>
              </a:solidFill>
            </p:spPr>
          </p:sp>
          <p:sp>
            <p:nvSpPr>
              <p:cNvPr id="11" name="Freeform 11"/>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787186" y="454629"/>
                    </a:lnTo>
                    <a:cubicBezTo>
                      <a:pt x="1473116" y="268889"/>
                      <a:pt x="1083563" y="265829"/>
                      <a:pt x="766614" y="446613"/>
                    </a:cubicBezTo>
                    <a:cubicBezTo>
                      <a:pt x="449665" y="627398"/>
                      <a:pt x="254000" y="964260"/>
                      <a:pt x="254000" y="1329143"/>
                    </a:cubicBezTo>
                    <a:close/>
                  </a:path>
                </a:pathLst>
              </a:custGeom>
              <a:solidFill>
                <a:srgbClr val="6CE5E8"/>
              </a:solidFill>
            </p:spPr>
          </p:sp>
        </p:grpSp>
      </p:grpSp>
      <p:grpSp>
        <p:nvGrpSpPr>
          <p:cNvPr id="12" name="Group 12"/>
          <p:cNvGrpSpPr/>
          <p:nvPr/>
        </p:nvGrpSpPr>
        <p:grpSpPr>
          <a:xfrm rot="-5400000">
            <a:off x="4787658" y="3973488"/>
            <a:ext cx="1201851" cy="600925"/>
            <a:chOff x="0" y="0"/>
            <a:chExt cx="2403703" cy="1201851"/>
          </a:xfrm>
        </p:grpSpPr>
        <p:grpSp>
          <p:nvGrpSpPr>
            <p:cNvPr id="13" name="Group 13"/>
            <p:cNvGrpSpPr>
              <a:grpSpLocks noChangeAspect="1"/>
            </p:cNvGrpSpPr>
            <p:nvPr/>
          </p:nvGrpSpPr>
          <p:grpSpPr>
            <a:xfrm>
              <a:off x="0" y="0"/>
              <a:ext cx="2403703" cy="1201851"/>
              <a:chOff x="0" y="0"/>
              <a:chExt cx="2540000" cy="1270000"/>
            </a:xfrm>
          </p:grpSpPr>
          <p:sp>
            <p:nvSpPr>
              <p:cNvPr id="14" name="Freeform 14"/>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286000" y="1264333"/>
                    </a:lnTo>
                    <a:cubicBezTo>
                      <a:pt x="2283499" y="704985"/>
                      <a:pt x="1829353" y="252867"/>
                      <a:pt x="1270000" y="252867"/>
                    </a:cubicBezTo>
                    <a:cubicBezTo>
                      <a:pt x="710647" y="252867"/>
                      <a:pt x="256501" y="704985"/>
                      <a:pt x="254000" y="1264333"/>
                    </a:cubicBezTo>
                    <a:close/>
                  </a:path>
                </a:pathLst>
              </a:custGeom>
              <a:solidFill>
                <a:srgbClr val="494F56"/>
              </a:solidFill>
            </p:spPr>
          </p:sp>
          <p:sp>
            <p:nvSpPr>
              <p:cNvPr id="15" name="Freeform 15"/>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787186" y="454629"/>
                    </a:lnTo>
                    <a:cubicBezTo>
                      <a:pt x="1473116" y="268889"/>
                      <a:pt x="1083563" y="265829"/>
                      <a:pt x="766614" y="446613"/>
                    </a:cubicBezTo>
                    <a:cubicBezTo>
                      <a:pt x="449665" y="627398"/>
                      <a:pt x="254000" y="964260"/>
                      <a:pt x="254000" y="1329143"/>
                    </a:cubicBezTo>
                    <a:close/>
                  </a:path>
                </a:pathLst>
              </a:custGeom>
              <a:solidFill>
                <a:srgbClr val="6CE5E8"/>
              </a:solidFill>
            </p:spPr>
          </p:sp>
        </p:grpSp>
      </p:grpSp>
      <p:grpSp>
        <p:nvGrpSpPr>
          <p:cNvPr id="16" name="Group 16"/>
          <p:cNvGrpSpPr/>
          <p:nvPr/>
        </p:nvGrpSpPr>
        <p:grpSpPr>
          <a:xfrm rot="5400000">
            <a:off x="5836130" y="4993262"/>
            <a:ext cx="1201851" cy="600925"/>
            <a:chOff x="0" y="0"/>
            <a:chExt cx="2403703" cy="1201851"/>
          </a:xfrm>
        </p:grpSpPr>
        <p:grpSp>
          <p:nvGrpSpPr>
            <p:cNvPr id="17" name="Group 17"/>
            <p:cNvGrpSpPr>
              <a:grpSpLocks noChangeAspect="1"/>
            </p:cNvGrpSpPr>
            <p:nvPr/>
          </p:nvGrpSpPr>
          <p:grpSpPr>
            <a:xfrm>
              <a:off x="0" y="0"/>
              <a:ext cx="2403703" cy="1201851"/>
              <a:chOff x="0" y="0"/>
              <a:chExt cx="2540000" cy="1270000"/>
            </a:xfrm>
          </p:grpSpPr>
          <p:sp>
            <p:nvSpPr>
              <p:cNvPr id="18" name="Freeform 18"/>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286000" y="1264333"/>
                    </a:lnTo>
                    <a:cubicBezTo>
                      <a:pt x="2283499" y="704985"/>
                      <a:pt x="1829353" y="252867"/>
                      <a:pt x="1270000" y="252867"/>
                    </a:cubicBezTo>
                    <a:cubicBezTo>
                      <a:pt x="710647" y="252867"/>
                      <a:pt x="256501" y="704985"/>
                      <a:pt x="254000" y="1264333"/>
                    </a:cubicBezTo>
                    <a:close/>
                  </a:path>
                </a:pathLst>
              </a:custGeom>
              <a:solidFill>
                <a:srgbClr val="494F56"/>
              </a:solidFill>
            </p:spPr>
          </p:sp>
          <p:sp>
            <p:nvSpPr>
              <p:cNvPr id="19" name="Freeform 19"/>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787186" y="454629"/>
                    </a:lnTo>
                    <a:cubicBezTo>
                      <a:pt x="1473116" y="268889"/>
                      <a:pt x="1083563" y="265829"/>
                      <a:pt x="766614" y="446613"/>
                    </a:cubicBezTo>
                    <a:cubicBezTo>
                      <a:pt x="449665" y="627398"/>
                      <a:pt x="254000" y="964260"/>
                      <a:pt x="254000" y="1329143"/>
                    </a:cubicBezTo>
                    <a:close/>
                  </a:path>
                </a:pathLst>
              </a:custGeom>
              <a:solidFill>
                <a:srgbClr val="6CE5E8"/>
              </a:solidFill>
            </p:spPr>
          </p:sp>
        </p:grpSp>
      </p:grpSp>
      <p:pic>
        <p:nvPicPr>
          <p:cNvPr id="20" name="Picture 2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5516518" y="3009371"/>
            <a:ext cx="590435" cy="590435"/>
          </a:xfrm>
          <a:prstGeom prst="rect">
            <a:avLst/>
          </a:prstGeom>
        </p:spPr>
      </p:pic>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5528213" y="3969014"/>
            <a:ext cx="590435" cy="590435"/>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5552508" y="4948097"/>
            <a:ext cx="590435" cy="590435"/>
          </a:xfrm>
          <a:prstGeom prst="rect">
            <a:avLst/>
          </a:prstGeom>
        </p:spPr>
      </p:pic>
      <p:pic>
        <p:nvPicPr>
          <p:cNvPr id="23" name="Picture 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5516518" y="2043378"/>
            <a:ext cx="590435" cy="590435"/>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4967110" y="3709109"/>
            <a:ext cx="4876800" cy="79248"/>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858297">
            <a:off x="4493093" y="2790003"/>
            <a:ext cx="4876800" cy="79248"/>
          </a:xfrm>
          <a:prstGeom prst="rect">
            <a:avLst/>
          </a:prstGeom>
        </p:spPr>
      </p:pic>
      <p:pic>
        <p:nvPicPr>
          <p:cNvPr id="28" name="Picture 2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476862" y="6360486"/>
            <a:ext cx="4876800" cy="79248"/>
          </a:xfrm>
          <a:prstGeom prst="rect">
            <a:avLst/>
          </a:prstGeom>
        </p:spPr>
      </p:pic>
      <p:pic>
        <p:nvPicPr>
          <p:cNvPr id="29" name="Picture 2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3830477">
            <a:off x="2233677" y="4549115"/>
            <a:ext cx="4876800" cy="79248"/>
          </a:xfrm>
          <a:prstGeom prst="rect">
            <a:avLst/>
          </a:prstGeom>
        </p:spPr>
      </p:pic>
      <p:pic>
        <p:nvPicPr>
          <p:cNvPr id="30" name="Picture 3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0520793" y="-501095"/>
            <a:ext cx="3136715" cy="2743200"/>
          </a:xfrm>
          <a:prstGeom prst="rect">
            <a:avLst/>
          </a:prstGeom>
        </p:spPr>
      </p:pic>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7590105">
            <a:off x="-1682191" y="-473826"/>
            <a:ext cx="4876800" cy="2436278"/>
          </a:xfrm>
          <a:prstGeom prst="rect">
            <a:avLst/>
          </a:prstGeom>
        </p:spPr>
      </p:pic>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8100000">
            <a:off x="4736182" y="4620256"/>
            <a:ext cx="4876800" cy="79248"/>
          </a:xfrm>
          <a:prstGeom prst="rect">
            <a:avLst/>
          </a:prstGeom>
        </p:spPr>
      </p:pic>
      <p:pic>
        <p:nvPicPr>
          <p:cNvPr id="33" name="Picture 33"/>
          <p:cNvPicPr>
            <a:picLocks noChangeAspect="1"/>
          </p:cNvPicPr>
          <p:nvPr/>
        </p:nvPicPr>
        <p:blipFill>
          <a:blip r:embed="rId14"/>
          <a:srcRect t="49" b="49"/>
          <a:stretch>
            <a:fillRect/>
          </a:stretch>
        </p:blipFill>
        <p:spPr>
          <a:xfrm>
            <a:off x="10659659" y="5638381"/>
            <a:ext cx="2178299" cy="1960469"/>
          </a:xfrm>
          <a:prstGeom prst="rect">
            <a:avLst/>
          </a:prstGeom>
        </p:spPr>
      </p:pic>
      <p:pic>
        <p:nvPicPr>
          <p:cNvPr id="35" name="Picture 35"/>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l="6446" r="38276"/>
          <a:stretch>
            <a:fillRect/>
          </a:stretch>
        </p:blipFill>
        <p:spPr>
          <a:xfrm>
            <a:off x="1358609" y="2621589"/>
            <a:ext cx="3608502" cy="171360"/>
          </a:xfrm>
          <a:prstGeom prst="rect">
            <a:avLst/>
          </a:prstGeom>
        </p:spPr>
      </p:pic>
      <p:pic>
        <p:nvPicPr>
          <p:cNvPr id="36" name="Picture 36"/>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r="35802"/>
          <a:stretch>
            <a:fillRect/>
          </a:stretch>
        </p:blipFill>
        <p:spPr>
          <a:xfrm>
            <a:off x="6807109" y="3559823"/>
            <a:ext cx="4566083" cy="186706"/>
          </a:xfrm>
          <a:prstGeom prst="rect">
            <a:avLst/>
          </a:prstGeom>
        </p:spPr>
      </p:pic>
      <p:pic>
        <p:nvPicPr>
          <p:cNvPr id="37" name="Picture 37"/>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r="89043"/>
          <a:stretch>
            <a:fillRect/>
          </a:stretch>
        </p:blipFill>
        <p:spPr>
          <a:xfrm>
            <a:off x="4030241" y="4495441"/>
            <a:ext cx="1139467" cy="272992"/>
          </a:xfrm>
          <a:prstGeom prst="rect">
            <a:avLst/>
          </a:prstGeom>
        </p:spPr>
      </p:pic>
      <p:pic>
        <p:nvPicPr>
          <p:cNvPr id="38" name="Picture 38"/>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r="64851"/>
          <a:stretch>
            <a:fillRect/>
          </a:stretch>
        </p:blipFill>
        <p:spPr>
          <a:xfrm>
            <a:off x="6769267" y="5430591"/>
            <a:ext cx="2499611" cy="186678"/>
          </a:xfrm>
          <a:prstGeom prst="rect">
            <a:avLst/>
          </a:prstGeom>
        </p:spPr>
      </p:pic>
      <p:sp>
        <p:nvSpPr>
          <p:cNvPr id="39" name="TextBox 39"/>
          <p:cNvSpPr txBox="1"/>
          <p:nvPr/>
        </p:nvSpPr>
        <p:spPr>
          <a:xfrm>
            <a:off x="1400214" y="1593055"/>
            <a:ext cx="3964890" cy="1077218"/>
          </a:xfrm>
          <a:prstGeom prst="rect">
            <a:avLst/>
          </a:prstGeom>
        </p:spPr>
        <p:txBody>
          <a:bodyPr wrap="square" lIns="0" tIns="0" rIns="0" bIns="0" rtlCol="0" anchor="t">
            <a:spAutoFit/>
          </a:bodyPr>
          <a:lstStyle/>
          <a:p>
            <a:pPr>
              <a:lnSpc>
                <a:spcPts val="2800"/>
              </a:lnSpc>
            </a:pPr>
            <a:r>
              <a:rPr lang="en-US" sz="2400" dirty="0" err="1">
                <a:solidFill>
                  <a:srgbClr val="000000"/>
                </a:solidFill>
                <a:effectLst>
                  <a:outerShdw blurRad="38100" dist="38100" dir="2700000" algn="tl">
                    <a:srgbClr val="000000">
                      <a:alpha val="43137"/>
                    </a:srgbClr>
                  </a:outerShdw>
                </a:effectLst>
                <a:latin typeface="Muli Extra Light"/>
              </a:rPr>
              <a:t>Quan</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điểm</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của</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Hồ</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Chí</a:t>
            </a:r>
            <a:r>
              <a:rPr lang="en-US" sz="2400" dirty="0">
                <a:solidFill>
                  <a:srgbClr val="000000"/>
                </a:solidFill>
                <a:effectLst>
                  <a:outerShdw blurRad="38100" dist="38100" dir="2700000" algn="tl">
                    <a:srgbClr val="000000">
                      <a:alpha val="43137"/>
                    </a:srgbClr>
                  </a:outerShdw>
                </a:effectLst>
                <a:latin typeface="Muli Extra Light"/>
              </a:rPr>
              <a:t> Minh </a:t>
            </a:r>
            <a:r>
              <a:rPr lang="en-US" sz="2400" dirty="0" err="1">
                <a:solidFill>
                  <a:srgbClr val="000000"/>
                </a:solidFill>
                <a:effectLst>
                  <a:outerShdw blurRad="38100" dist="38100" dir="2700000" algn="tl">
                    <a:srgbClr val="000000">
                      <a:alpha val="43137"/>
                    </a:srgbClr>
                  </a:outerShdw>
                </a:effectLst>
                <a:latin typeface="Muli Extra Light"/>
              </a:rPr>
              <a:t>về</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thời</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kì</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quá</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độ</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lên</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chủ</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nghĩa</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xã</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hội</a:t>
            </a:r>
            <a:r>
              <a:rPr lang="en-US" sz="2400" dirty="0">
                <a:solidFill>
                  <a:srgbClr val="000000"/>
                </a:solidFill>
                <a:effectLst>
                  <a:outerShdw blurRad="38100" dist="38100" dir="2700000" algn="tl">
                    <a:srgbClr val="000000">
                      <a:alpha val="43137"/>
                    </a:srgbClr>
                  </a:outerShdw>
                </a:effectLst>
                <a:latin typeface="Muli Extra Light"/>
              </a:rPr>
              <a:t> ở </a:t>
            </a:r>
            <a:r>
              <a:rPr lang="en-US" sz="2400" dirty="0" err="1">
                <a:solidFill>
                  <a:srgbClr val="000000"/>
                </a:solidFill>
                <a:effectLst>
                  <a:outerShdw blurRad="38100" dist="38100" dir="2700000" algn="tl">
                    <a:srgbClr val="000000">
                      <a:alpha val="43137"/>
                    </a:srgbClr>
                  </a:outerShdw>
                </a:effectLst>
                <a:latin typeface="Muli Extra Light"/>
              </a:rPr>
              <a:t>Việt</a:t>
            </a:r>
            <a:r>
              <a:rPr lang="en-US" sz="2400" dirty="0">
                <a:solidFill>
                  <a:srgbClr val="000000"/>
                </a:solidFill>
                <a:effectLst>
                  <a:outerShdw blurRad="38100" dist="38100" dir="2700000" algn="tl">
                    <a:srgbClr val="000000">
                      <a:alpha val="43137"/>
                    </a:srgbClr>
                  </a:outerShdw>
                </a:effectLst>
                <a:latin typeface="Muli Extra Light"/>
              </a:rPr>
              <a:t> Nam</a:t>
            </a:r>
          </a:p>
        </p:txBody>
      </p:sp>
      <p:sp>
        <p:nvSpPr>
          <p:cNvPr id="40" name="TextBox 40"/>
          <p:cNvSpPr txBox="1"/>
          <p:nvPr/>
        </p:nvSpPr>
        <p:spPr>
          <a:xfrm>
            <a:off x="2681931" y="137099"/>
            <a:ext cx="6157269" cy="1006301"/>
          </a:xfrm>
          <a:prstGeom prst="rect">
            <a:avLst/>
          </a:prstGeom>
        </p:spPr>
        <p:txBody>
          <a:bodyPr wrap="square" lIns="0" tIns="0" rIns="0" bIns="0" rtlCol="0" anchor="t">
            <a:spAutoFit/>
          </a:bodyPr>
          <a:lstStyle/>
          <a:p>
            <a:pPr algn="ctr">
              <a:lnSpc>
                <a:spcPts val="8587"/>
              </a:lnSpc>
            </a:pPr>
            <a:r>
              <a:rPr lang="en-US" sz="6134" dirty="0" err="1">
                <a:solidFill>
                  <a:srgbClr val="000000"/>
                </a:solidFill>
                <a:latin typeface="Muli Extra Light" panose="020B0604020202020204" charset="0"/>
              </a:rPr>
              <a:t>Nội</a:t>
            </a:r>
            <a:r>
              <a:rPr lang="en-US" sz="6134" dirty="0">
                <a:solidFill>
                  <a:srgbClr val="000000"/>
                </a:solidFill>
                <a:latin typeface="Muli Extra Light" panose="020B0604020202020204" charset="0"/>
              </a:rPr>
              <a:t> </a:t>
            </a:r>
            <a:r>
              <a:rPr lang="en-US" sz="6134" dirty="0" err="1">
                <a:solidFill>
                  <a:srgbClr val="000000"/>
                </a:solidFill>
                <a:latin typeface="Muli Extra Light" panose="020B0604020202020204" charset="0"/>
              </a:rPr>
              <a:t>dụng</a:t>
            </a:r>
            <a:r>
              <a:rPr lang="en-US" sz="6134" dirty="0">
                <a:solidFill>
                  <a:srgbClr val="000000"/>
                </a:solidFill>
                <a:latin typeface="Muli Extra Light" panose="020B0604020202020204" charset="0"/>
              </a:rPr>
              <a:t> </a:t>
            </a:r>
            <a:r>
              <a:rPr lang="en-US" sz="6134" dirty="0" err="1">
                <a:solidFill>
                  <a:srgbClr val="000000"/>
                </a:solidFill>
                <a:latin typeface="Muli Extra Light" panose="020B0604020202020204" charset="0"/>
              </a:rPr>
              <a:t>chính</a:t>
            </a:r>
            <a:endParaRPr lang="en-US" sz="6134" dirty="0">
              <a:solidFill>
                <a:srgbClr val="000000"/>
              </a:solidFill>
              <a:latin typeface="Muli Extra Light" panose="020B0604020202020204" charset="0"/>
            </a:endParaRPr>
          </a:p>
        </p:txBody>
      </p:sp>
      <p:sp>
        <p:nvSpPr>
          <p:cNvPr id="41" name="TextBox 41"/>
          <p:cNvSpPr txBox="1"/>
          <p:nvPr/>
        </p:nvSpPr>
        <p:spPr>
          <a:xfrm>
            <a:off x="5297248" y="3104333"/>
            <a:ext cx="917155" cy="430887"/>
          </a:xfrm>
          <a:prstGeom prst="rect">
            <a:avLst/>
          </a:prstGeom>
        </p:spPr>
        <p:txBody>
          <a:bodyPr lIns="0" tIns="0" rIns="0" bIns="0" rtlCol="0" anchor="t">
            <a:spAutoFit/>
          </a:bodyPr>
          <a:lstStyle/>
          <a:p>
            <a:pPr algn="ctr">
              <a:lnSpc>
                <a:spcPts val="3173"/>
              </a:lnSpc>
            </a:pPr>
            <a:r>
              <a:rPr lang="en-US" sz="3200" b="1" dirty="0" smtClean="0">
                <a:solidFill>
                  <a:srgbClr val="000000"/>
                </a:solidFill>
                <a:effectLst>
                  <a:outerShdw blurRad="38100" dist="38100" dir="2700000" algn="tl">
                    <a:srgbClr val="000000">
                      <a:alpha val="43137"/>
                    </a:srgbClr>
                  </a:outerShdw>
                </a:effectLst>
                <a:latin typeface="Monotype Corsiva" panose="03010101010201010101" pitchFamily="66" charset="0"/>
              </a:rPr>
              <a:t>II</a:t>
            </a:r>
            <a:endParaRPr lang="en-US" sz="3200" b="1" dirty="0">
              <a:solidFill>
                <a:srgbClr val="000000"/>
              </a:solidFill>
              <a:effectLst>
                <a:outerShdw blurRad="38100" dist="38100" dir="2700000" algn="tl">
                  <a:srgbClr val="000000">
                    <a:alpha val="43137"/>
                  </a:srgbClr>
                </a:outerShdw>
              </a:effectLst>
              <a:latin typeface="Monotype Corsiva" panose="03010101010201010101" pitchFamily="66" charset="0"/>
            </a:endParaRPr>
          </a:p>
        </p:txBody>
      </p:sp>
      <p:sp>
        <p:nvSpPr>
          <p:cNvPr id="43" name="TextBox 43"/>
          <p:cNvSpPr txBox="1"/>
          <p:nvPr/>
        </p:nvSpPr>
        <p:spPr>
          <a:xfrm>
            <a:off x="4032299" y="4172501"/>
            <a:ext cx="1032757" cy="359073"/>
          </a:xfrm>
          <a:prstGeom prst="rect">
            <a:avLst/>
          </a:prstGeom>
        </p:spPr>
        <p:txBody>
          <a:bodyPr wrap="square" lIns="0" tIns="0" rIns="0" bIns="0" rtlCol="0" anchor="t">
            <a:spAutoFit/>
          </a:bodyPr>
          <a:lstStyle/>
          <a:p>
            <a:pPr algn="ctr">
              <a:lnSpc>
                <a:spcPts val="2800"/>
              </a:lnSpc>
              <a:spcBef>
                <a:spcPct val="0"/>
              </a:spcBef>
            </a:pPr>
            <a:r>
              <a:rPr lang="en-US" sz="2400" dirty="0" err="1">
                <a:solidFill>
                  <a:srgbClr val="000000"/>
                </a:solidFill>
                <a:effectLst>
                  <a:outerShdw blurRad="38100" dist="38100" dir="2700000" algn="tl">
                    <a:srgbClr val="000000">
                      <a:alpha val="43137"/>
                    </a:srgbClr>
                  </a:outerShdw>
                </a:effectLst>
                <a:latin typeface="Muli Extra Light"/>
              </a:rPr>
              <a:t>Liên</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hệ</a:t>
            </a:r>
            <a:endParaRPr lang="en-US" sz="2400" dirty="0">
              <a:solidFill>
                <a:srgbClr val="000000"/>
              </a:solidFill>
              <a:effectLst>
                <a:outerShdw blurRad="38100" dist="38100" dir="2700000" algn="tl">
                  <a:srgbClr val="000000">
                    <a:alpha val="43137"/>
                  </a:srgbClr>
                </a:outerShdw>
              </a:effectLst>
              <a:latin typeface="Muli Extra Light"/>
            </a:endParaRPr>
          </a:p>
        </p:txBody>
      </p:sp>
      <p:sp>
        <p:nvSpPr>
          <p:cNvPr id="44" name="TextBox 44"/>
          <p:cNvSpPr txBox="1"/>
          <p:nvPr/>
        </p:nvSpPr>
        <p:spPr>
          <a:xfrm>
            <a:off x="6684113" y="5098834"/>
            <a:ext cx="2367803" cy="359073"/>
          </a:xfrm>
          <a:prstGeom prst="rect">
            <a:avLst/>
          </a:prstGeom>
        </p:spPr>
        <p:txBody>
          <a:bodyPr wrap="square" lIns="0" tIns="0" rIns="0" bIns="0" rtlCol="0" anchor="t">
            <a:spAutoFit/>
          </a:bodyPr>
          <a:lstStyle/>
          <a:p>
            <a:pPr algn="ctr">
              <a:lnSpc>
                <a:spcPts val="2800"/>
              </a:lnSpc>
              <a:spcBef>
                <a:spcPct val="0"/>
              </a:spcBef>
            </a:pPr>
            <a:r>
              <a:rPr lang="en-US" sz="2400" dirty="0" err="1">
                <a:solidFill>
                  <a:srgbClr val="000000"/>
                </a:solidFill>
                <a:effectLst>
                  <a:outerShdw blurRad="38100" dist="38100" dir="2700000" algn="tl">
                    <a:srgbClr val="000000">
                      <a:alpha val="43137"/>
                    </a:srgbClr>
                  </a:outerShdw>
                </a:effectLst>
                <a:latin typeface="Muli Extra Light"/>
              </a:rPr>
              <a:t>Câu</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hỏi</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củng</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cố</a:t>
            </a:r>
            <a:endParaRPr lang="en-US" sz="2400" dirty="0">
              <a:solidFill>
                <a:srgbClr val="000000"/>
              </a:solidFill>
              <a:effectLst>
                <a:outerShdw blurRad="38100" dist="38100" dir="2700000" algn="tl">
                  <a:srgbClr val="000000">
                    <a:alpha val="43137"/>
                  </a:srgbClr>
                </a:outerShdw>
              </a:effectLst>
              <a:latin typeface="Muli Extra Light"/>
            </a:endParaRPr>
          </a:p>
        </p:txBody>
      </p:sp>
      <p:sp>
        <p:nvSpPr>
          <p:cNvPr id="45" name="TextBox 45"/>
          <p:cNvSpPr txBox="1"/>
          <p:nvPr/>
        </p:nvSpPr>
        <p:spPr>
          <a:xfrm>
            <a:off x="6829608" y="2855377"/>
            <a:ext cx="4498303" cy="718145"/>
          </a:xfrm>
          <a:prstGeom prst="rect">
            <a:avLst/>
          </a:prstGeom>
        </p:spPr>
        <p:txBody>
          <a:bodyPr wrap="square" lIns="0" tIns="0" rIns="0" bIns="0" rtlCol="0" anchor="t">
            <a:spAutoFit/>
          </a:bodyPr>
          <a:lstStyle/>
          <a:p>
            <a:pPr>
              <a:lnSpc>
                <a:spcPts val="2800"/>
              </a:lnSpc>
              <a:spcBef>
                <a:spcPct val="0"/>
              </a:spcBef>
            </a:pPr>
            <a:r>
              <a:rPr lang="en-US" sz="2400" dirty="0" err="1">
                <a:solidFill>
                  <a:srgbClr val="000000"/>
                </a:solidFill>
                <a:effectLst>
                  <a:outerShdw blurRad="38100" dist="38100" dir="2700000" algn="tl">
                    <a:srgbClr val="000000">
                      <a:alpha val="43137"/>
                    </a:srgbClr>
                  </a:outerShdw>
                </a:effectLst>
                <a:latin typeface="Muli Extra Light"/>
              </a:rPr>
              <a:t>Hiểu</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biết</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về</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các</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nước</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xã</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hội</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chủ</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nghĩa</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trên</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thế</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giới</a:t>
            </a:r>
            <a:r>
              <a:rPr lang="en-US" sz="2400" dirty="0">
                <a:solidFill>
                  <a:srgbClr val="000000"/>
                </a:solidFill>
                <a:effectLst>
                  <a:outerShdw blurRad="38100" dist="38100" dir="2700000" algn="tl">
                    <a:srgbClr val="000000">
                      <a:alpha val="43137"/>
                    </a:srgbClr>
                  </a:outerShdw>
                </a:effectLst>
                <a:latin typeface="Muli Extra Light"/>
              </a:rPr>
              <a:t> </a:t>
            </a:r>
            <a:r>
              <a:rPr lang="en-US" sz="2400" dirty="0" err="1">
                <a:solidFill>
                  <a:srgbClr val="000000"/>
                </a:solidFill>
                <a:effectLst>
                  <a:outerShdw blurRad="38100" dist="38100" dir="2700000" algn="tl">
                    <a:srgbClr val="000000">
                      <a:alpha val="43137"/>
                    </a:srgbClr>
                  </a:outerShdw>
                </a:effectLst>
                <a:latin typeface="Muli Extra Light"/>
              </a:rPr>
              <a:t>hiện</a:t>
            </a:r>
            <a:r>
              <a:rPr lang="en-US" sz="2400" dirty="0">
                <a:solidFill>
                  <a:srgbClr val="000000"/>
                </a:solidFill>
                <a:effectLst>
                  <a:outerShdw blurRad="38100" dist="38100" dir="2700000" algn="tl">
                    <a:srgbClr val="000000">
                      <a:alpha val="43137"/>
                    </a:srgbClr>
                  </a:outerShdw>
                </a:effectLst>
                <a:latin typeface="Muli Extra Light"/>
              </a:rPr>
              <a:t> nay</a:t>
            </a:r>
          </a:p>
        </p:txBody>
      </p:sp>
      <p:sp>
        <p:nvSpPr>
          <p:cNvPr id="47" name="TextBox 41"/>
          <p:cNvSpPr txBox="1"/>
          <p:nvPr/>
        </p:nvSpPr>
        <p:spPr>
          <a:xfrm>
            <a:off x="5299390" y="2136991"/>
            <a:ext cx="917155" cy="461665"/>
          </a:xfrm>
          <a:prstGeom prst="rect">
            <a:avLst/>
          </a:prstGeom>
        </p:spPr>
        <p:txBody>
          <a:bodyPr lIns="0" tIns="0" rIns="0" bIns="0" rtlCol="0" anchor="t">
            <a:spAutoFit/>
          </a:bodyPr>
          <a:lstStyle/>
          <a:p>
            <a:pPr algn="ctr">
              <a:lnSpc>
                <a:spcPts val="3173"/>
              </a:lnSpc>
            </a:pPr>
            <a:r>
              <a:rPr lang="en-US" sz="4000" b="1" dirty="0">
                <a:solidFill>
                  <a:srgbClr val="000000"/>
                </a:solidFill>
                <a:effectLst>
                  <a:outerShdw blurRad="38100" dist="38100" dir="2700000" algn="tl">
                    <a:srgbClr val="000000">
                      <a:alpha val="43137"/>
                    </a:srgbClr>
                  </a:outerShdw>
                </a:effectLst>
                <a:latin typeface="Monotype Corsiva" panose="03010101010201010101" pitchFamily="66" charset="0"/>
              </a:rPr>
              <a:t>I</a:t>
            </a:r>
          </a:p>
        </p:txBody>
      </p:sp>
      <p:sp>
        <p:nvSpPr>
          <p:cNvPr id="48" name="TextBox 41"/>
          <p:cNvSpPr txBox="1"/>
          <p:nvPr/>
        </p:nvSpPr>
        <p:spPr>
          <a:xfrm>
            <a:off x="5430104" y="4111491"/>
            <a:ext cx="642991" cy="410369"/>
          </a:xfrm>
          <a:prstGeom prst="rect">
            <a:avLst/>
          </a:prstGeom>
        </p:spPr>
        <p:txBody>
          <a:bodyPr wrap="square" lIns="0" tIns="0" rIns="0" bIns="0" rtlCol="0" anchor="t">
            <a:spAutoFit/>
          </a:bodyPr>
          <a:lstStyle/>
          <a:p>
            <a:pPr algn="ctr">
              <a:lnSpc>
                <a:spcPts val="3173"/>
              </a:lnSpc>
            </a:pPr>
            <a:r>
              <a:rPr lang="en-US" sz="4000" b="1" dirty="0" smtClean="0">
                <a:solidFill>
                  <a:srgbClr val="000000"/>
                </a:solidFill>
                <a:effectLst>
                  <a:outerShdw blurRad="38100" dist="38100" dir="2700000" algn="tl">
                    <a:srgbClr val="000000">
                      <a:alpha val="43137"/>
                    </a:srgbClr>
                  </a:outerShdw>
                </a:effectLst>
                <a:latin typeface="Monotype Corsiva" panose="03010101010201010101" pitchFamily="66" charset="0"/>
              </a:rPr>
              <a:t>III</a:t>
            </a:r>
            <a:endParaRPr lang="en-US" sz="4000" b="1" dirty="0">
              <a:solidFill>
                <a:srgbClr val="000000"/>
              </a:solidFill>
              <a:effectLst>
                <a:outerShdw blurRad="38100" dist="38100" dir="2700000" algn="tl">
                  <a:srgbClr val="000000">
                    <a:alpha val="43137"/>
                  </a:srgbClr>
                </a:outerShdw>
              </a:effectLst>
              <a:latin typeface="Monotype Corsiva" panose="03010101010201010101" pitchFamily="66" charset="0"/>
            </a:endParaRPr>
          </a:p>
        </p:txBody>
      </p:sp>
      <p:sp>
        <p:nvSpPr>
          <p:cNvPr id="49" name="TextBox 41"/>
          <p:cNvSpPr txBox="1"/>
          <p:nvPr/>
        </p:nvSpPr>
        <p:spPr>
          <a:xfrm>
            <a:off x="5328026" y="5047538"/>
            <a:ext cx="917155" cy="461665"/>
          </a:xfrm>
          <a:prstGeom prst="rect">
            <a:avLst/>
          </a:prstGeom>
        </p:spPr>
        <p:txBody>
          <a:bodyPr lIns="0" tIns="0" rIns="0" bIns="0" rtlCol="0" anchor="t">
            <a:spAutoFit/>
          </a:bodyPr>
          <a:lstStyle/>
          <a:p>
            <a:pPr algn="ctr">
              <a:lnSpc>
                <a:spcPts val="3173"/>
              </a:lnSpc>
            </a:pPr>
            <a:r>
              <a:rPr lang="en-US" sz="4000" b="1" dirty="0" smtClean="0">
                <a:solidFill>
                  <a:srgbClr val="000000"/>
                </a:solidFill>
                <a:effectLst>
                  <a:outerShdw blurRad="38100" dist="38100" dir="2700000" algn="tl">
                    <a:srgbClr val="000000">
                      <a:alpha val="43137"/>
                    </a:srgbClr>
                  </a:outerShdw>
                </a:effectLst>
                <a:latin typeface="Monotype Corsiva" panose="03010101010201010101" pitchFamily="66" charset="0"/>
              </a:rPr>
              <a:t>IV</a:t>
            </a:r>
            <a:endParaRPr lang="en-US" sz="4000" b="1" dirty="0">
              <a:solidFill>
                <a:srgbClr val="000000"/>
              </a:solidFill>
              <a:effectLst>
                <a:outerShdw blurRad="38100" dist="38100" dir="2700000" algn="tl">
                  <a:srgbClr val="000000">
                    <a:alpha val="43137"/>
                  </a:srgbClr>
                </a:outerShdw>
              </a:effectLst>
              <a:latin typeface="Monotype Corsiva" panose="03010101010201010101" pitchFamily="66" charset="0"/>
            </a:endParaRPr>
          </a:p>
        </p:txBody>
      </p:sp>
    </p:spTree>
    <p:extLst>
      <p:ext uri="{BB962C8B-B14F-4D97-AF65-F5344CB8AC3E}">
        <p14:creationId xmlns:p14="http://schemas.microsoft.com/office/powerpoint/2010/main" val="63588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200"/>
                                        <p:tgtEl>
                                          <p:spTgt spid="23"/>
                                        </p:tgtEl>
                                      </p:cBhvr>
                                    </p:animEffect>
                                  </p:childTnLst>
                                </p:cTn>
                              </p:par>
                              <p:par>
                                <p:cTn id="12" presetID="10"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2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00"/>
                                        <p:tgtEl>
                                          <p:spTgt spid="47"/>
                                        </p:tgtEl>
                                      </p:cBhvr>
                                    </p:animEffect>
                                  </p:childTnLst>
                                </p:cTn>
                              </p:par>
                            </p:childTnLst>
                          </p:cTn>
                        </p:par>
                        <p:par>
                          <p:cTn id="18" fill="hold">
                            <p:stCondLst>
                              <p:cond delay="400"/>
                            </p:stCondLst>
                            <p:childTnLst>
                              <p:par>
                                <p:cTn id="19" presetID="41" presetClass="entr" presetSubtype="0" fill="hold" grpId="0" nodeType="afterEffect">
                                  <p:stCondLst>
                                    <p:cond delay="0"/>
                                  </p:stCondLst>
                                  <p:iterate type="lt">
                                    <p:tmPct val="1786"/>
                                  </p:iterate>
                                  <p:childTnLst>
                                    <p:set>
                                      <p:cBhvr>
                                        <p:cTn id="20" dur="1" fill="hold">
                                          <p:stCondLst>
                                            <p:cond delay="0"/>
                                          </p:stCondLst>
                                        </p:cTn>
                                        <p:tgtEl>
                                          <p:spTgt spid="39"/>
                                        </p:tgtEl>
                                        <p:attrNameLst>
                                          <p:attrName>style.visibility</p:attrName>
                                        </p:attrNameLst>
                                      </p:cBhvr>
                                      <p:to>
                                        <p:strVal val="visible"/>
                                      </p:to>
                                    </p:set>
                                    <p:anim calcmode="lin" valueType="num">
                                      <p:cBhvr>
                                        <p:cTn id="21" dur="2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22" dur="200" fill="hold"/>
                                        <p:tgtEl>
                                          <p:spTgt spid="39"/>
                                        </p:tgtEl>
                                        <p:attrNameLst>
                                          <p:attrName>ppt_y</p:attrName>
                                        </p:attrNameLst>
                                      </p:cBhvr>
                                      <p:tavLst>
                                        <p:tav tm="0">
                                          <p:val>
                                            <p:strVal val="#ppt_y"/>
                                          </p:val>
                                        </p:tav>
                                        <p:tav tm="100000">
                                          <p:val>
                                            <p:strVal val="#ppt_y"/>
                                          </p:val>
                                        </p:tav>
                                      </p:tavLst>
                                    </p:anim>
                                    <p:anim calcmode="lin" valueType="num">
                                      <p:cBhvr>
                                        <p:cTn id="23" dur="2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4" dur="2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200" tmFilter="0,0; .5, 1; 1, 1"/>
                                        <p:tgtEl>
                                          <p:spTgt spid="39"/>
                                        </p:tgtEl>
                                      </p:cBhvr>
                                    </p:animEffect>
                                  </p:childTnLst>
                                </p:cTn>
                              </p:par>
                            </p:childTnLst>
                          </p:cTn>
                        </p:par>
                        <p:par>
                          <p:cTn id="26" fill="hold">
                            <p:stCondLst>
                              <p:cond delay="8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00"/>
                                        <p:tgtEl>
                                          <p:spTgt spid="41"/>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par>
                                <p:cTn id="40" presetID="41" presetClass="entr" presetSubtype="0" fill="hold" grpId="0" nodeType="withEffect">
                                  <p:stCondLst>
                                    <p:cond delay="0"/>
                                  </p:stCondLst>
                                  <p:iterate type="lt">
                                    <p:tmPct val="2128"/>
                                  </p:iterate>
                                  <p:childTnLst>
                                    <p:set>
                                      <p:cBhvr>
                                        <p:cTn id="41" dur="1" fill="hold">
                                          <p:stCondLst>
                                            <p:cond delay="0"/>
                                          </p:stCondLst>
                                        </p:cTn>
                                        <p:tgtEl>
                                          <p:spTgt spid="45"/>
                                        </p:tgtEl>
                                        <p:attrNameLst>
                                          <p:attrName>style.visibility</p:attrName>
                                        </p:attrNameLst>
                                      </p:cBhvr>
                                      <p:to>
                                        <p:strVal val="visible"/>
                                      </p:to>
                                    </p:set>
                                    <p:anim calcmode="lin" valueType="num">
                                      <p:cBhvr>
                                        <p:cTn id="42" dur="2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43" dur="200" fill="hold"/>
                                        <p:tgtEl>
                                          <p:spTgt spid="45"/>
                                        </p:tgtEl>
                                        <p:attrNameLst>
                                          <p:attrName>ppt_y</p:attrName>
                                        </p:attrNameLst>
                                      </p:cBhvr>
                                      <p:tavLst>
                                        <p:tav tm="0">
                                          <p:val>
                                            <p:strVal val="#ppt_y"/>
                                          </p:val>
                                        </p:tav>
                                        <p:tav tm="100000">
                                          <p:val>
                                            <p:strVal val="#ppt_y"/>
                                          </p:val>
                                        </p:tav>
                                      </p:tavLst>
                                    </p:anim>
                                    <p:anim calcmode="lin" valueType="num">
                                      <p:cBhvr>
                                        <p:cTn id="44" dur="2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45" dur="2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46" dur="200" tmFilter="0,0; .5, 1; 1, 1"/>
                                        <p:tgtEl>
                                          <p:spTgt spid="45"/>
                                        </p:tgtEl>
                                      </p:cBhvr>
                                    </p:animEffect>
                                  </p:childTnLst>
                                </p:cTn>
                              </p:par>
                            </p:childTnLst>
                          </p:cTn>
                        </p:par>
                        <p:par>
                          <p:cTn id="47" fill="hold">
                            <p:stCondLst>
                              <p:cond delay="1400"/>
                            </p:stCondLst>
                            <p:childTnLst>
                              <p:par>
                                <p:cTn id="48" presetID="10" presetClass="entr" presetSubtype="0"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200"/>
                                        <p:tgtEl>
                                          <p:spTgt spid="12"/>
                                        </p:tgtEl>
                                      </p:cBhvr>
                                    </p:animEffect>
                                  </p:childTnLst>
                                </p:cTn>
                              </p:par>
                            </p:childTnLst>
                          </p:cTn>
                        </p:par>
                        <p:par>
                          <p:cTn id="51" fill="hold">
                            <p:stCondLst>
                              <p:cond delay="1600"/>
                            </p:stCondLst>
                            <p:childTnLst>
                              <p:par>
                                <p:cTn id="52" presetID="10" presetClass="entr" presetSubtype="0"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2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2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200"/>
                                        <p:tgtEl>
                                          <p:spTgt spid="48"/>
                                        </p:tgtEl>
                                      </p:cBhvr>
                                    </p:animEffect>
                                  </p:childTnLst>
                                </p:cTn>
                              </p:par>
                              <p:par>
                                <p:cTn id="61" presetID="41" presetClass="entr" presetSubtype="0" fill="hold" grpId="0" nodeType="withEffect">
                                  <p:stCondLst>
                                    <p:cond delay="0"/>
                                  </p:stCondLst>
                                  <p:iterate type="lt">
                                    <p:tmPct val="20000"/>
                                  </p:iterate>
                                  <p:childTnLst>
                                    <p:set>
                                      <p:cBhvr>
                                        <p:cTn id="62" dur="1" fill="hold">
                                          <p:stCondLst>
                                            <p:cond delay="0"/>
                                          </p:stCondLst>
                                        </p:cTn>
                                        <p:tgtEl>
                                          <p:spTgt spid="43"/>
                                        </p:tgtEl>
                                        <p:attrNameLst>
                                          <p:attrName>style.visibility</p:attrName>
                                        </p:attrNameLst>
                                      </p:cBhvr>
                                      <p:to>
                                        <p:strVal val="visible"/>
                                      </p:to>
                                    </p:set>
                                    <p:anim calcmode="lin" valueType="num">
                                      <p:cBhvr>
                                        <p:cTn id="63" dur="2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64" dur="200" fill="hold"/>
                                        <p:tgtEl>
                                          <p:spTgt spid="43"/>
                                        </p:tgtEl>
                                        <p:attrNameLst>
                                          <p:attrName>ppt_y</p:attrName>
                                        </p:attrNameLst>
                                      </p:cBhvr>
                                      <p:tavLst>
                                        <p:tav tm="0">
                                          <p:val>
                                            <p:strVal val="#ppt_y"/>
                                          </p:val>
                                        </p:tav>
                                        <p:tav tm="100000">
                                          <p:val>
                                            <p:strVal val="#ppt_y"/>
                                          </p:val>
                                        </p:tav>
                                      </p:tavLst>
                                    </p:anim>
                                    <p:anim calcmode="lin" valueType="num">
                                      <p:cBhvr>
                                        <p:cTn id="65" dur="2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66" dur="2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67" dur="200" tmFilter="0,0; .5, 1; 1, 1"/>
                                        <p:tgtEl>
                                          <p:spTgt spid="43"/>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2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200"/>
                                        <p:tgtEl>
                                          <p:spTgt spid="22"/>
                                        </p:tgtEl>
                                      </p:cBhvr>
                                    </p:animEffect>
                                  </p:childTnLst>
                                </p:cTn>
                              </p:par>
                              <p:par>
                                <p:cTn id="75" presetID="10"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200"/>
                                        <p:tgtEl>
                                          <p:spTgt spid="3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200"/>
                                        <p:tgtEl>
                                          <p:spTgt spid="49"/>
                                        </p:tgtEl>
                                      </p:cBhvr>
                                    </p:animEffect>
                                  </p:childTnLst>
                                </p:cTn>
                              </p:par>
                            </p:childTnLst>
                          </p:cTn>
                        </p:par>
                        <p:par>
                          <p:cTn id="81" fill="hold">
                            <p:stCondLst>
                              <p:cond delay="2200"/>
                            </p:stCondLst>
                            <p:childTnLst>
                              <p:par>
                                <p:cTn id="82" presetID="41" presetClass="entr" presetSubtype="0" fill="hold" grpId="0" nodeType="afterEffect">
                                  <p:stCondLst>
                                    <p:cond delay="0"/>
                                  </p:stCondLst>
                                  <p:iterate type="lt">
                                    <p:tmPct val="10000"/>
                                  </p:iterate>
                                  <p:childTnLst>
                                    <p:set>
                                      <p:cBhvr>
                                        <p:cTn id="83" dur="1" fill="hold">
                                          <p:stCondLst>
                                            <p:cond delay="0"/>
                                          </p:stCondLst>
                                        </p:cTn>
                                        <p:tgtEl>
                                          <p:spTgt spid="44"/>
                                        </p:tgtEl>
                                        <p:attrNameLst>
                                          <p:attrName>style.visibility</p:attrName>
                                        </p:attrNameLst>
                                      </p:cBhvr>
                                      <p:to>
                                        <p:strVal val="visible"/>
                                      </p:to>
                                    </p:set>
                                    <p:anim calcmode="lin" valueType="num">
                                      <p:cBhvr>
                                        <p:cTn id="84" dur="2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85" dur="200" fill="hold"/>
                                        <p:tgtEl>
                                          <p:spTgt spid="44"/>
                                        </p:tgtEl>
                                        <p:attrNameLst>
                                          <p:attrName>ppt_y</p:attrName>
                                        </p:attrNameLst>
                                      </p:cBhvr>
                                      <p:tavLst>
                                        <p:tav tm="0">
                                          <p:val>
                                            <p:strVal val="#ppt_y"/>
                                          </p:val>
                                        </p:tav>
                                        <p:tav tm="100000">
                                          <p:val>
                                            <p:strVal val="#ppt_y"/>
                                          </p:val>
                                        </p:tav>
                                      </p:tavLst>
                                    </p:anim>
                                    <p:anim calcmode="lin" valueType="num">
                                      <p:cBhvr>
                                        <p:cTn id="86" dur="2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87" dur="2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88" dur="200" tmFilter="0,0; .5, 1; 1, 1"/>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3" grpId="0"/>
      <p:bldP spid="44" grpId="0"/>
      <p:bldP spid="45" grpId="0"/>
      <p:bldP spid="47" grpId="0"/>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8FAB-112B-FC96-0444-E398CCB7D230}"/>
              </a:ext>
            </a:extLst>
          </p:cNvPr>
          <p:cNvSpPr>
            <a:spLocks noGrp="1"/>
          </p:cNvSpPr>
          <p:nvPr>
            <p:ph type="title"/>
          </p:nvPr>
        </p:nvSpPr>
        <p:spPr>
          <a:xfrm>
            <a:off x="624343" y="4043189"/>
            <a:ext cx="10515600" cy="2346593"/>
          </a:xfrm>
        </p:spPr>
        <p:txBody>
          <a:bodyPr>
            <a:noAutofit/>
          </a:bodyPr>
          <a:lstStyle/>
          <a:p>
            <a:r>
              <a:rPr lang="en-US" sz="4500" i="1" dirty="0">
                <a:solidFill>
                  <a:srgbClr val="000000"/>
                </a:solidFill>
                <a:effectLst>
                  <a:outerShdw blurRad="38100" dist="38100" dir="2700000" algn="tl">
                    <a:srgbClr val="000000">
                      <a:alpha val="43137"/>
                    </a:srgbClr>
                  </a:outerShdw>
                </a:effectLst>
                <a:latin typeface="Muli Extra Light"/>
              </a:rPr>
              <a:t>I</a:t>
            </a:r>
            <a:r>
              <a:rPr lang="en-US" sz="4500" i="1" dirty="0" smtClean="0">
                <a:solidFill>
                  <a:srgbClr val="000000"/>
                </a:solidFill>
                <a:effectLst>
                  <a:outerShdw blurRad="38100" dist="38100" dir="2700000" algn="tl">
                    <a:srgbClr val="000000">
                      <a:alpha val="43137"/>
                    </a:srgbClr>
                  </a:outerShdw>
                </a:effectLst>
                <a:latin typeface="Muli Extra Light"/>
              </a:rPr>
              <a:t>. </a:t>
            </a:r>
            <a:r>
              <a:rPr lang="en-US" sz="4500" i="1" dirty="0" err="1" smtClean="0">
                <a:solidFill>
                  <a:srgbClr val="000000"/>
                </a:solidFill>
                <a:effectLst>
                  <a:outerShdw blurRad="38100" dist="38100" dir="2700000" algn="tl">
                    <a:srgbClr val="000000">
                      <a:alpha val="43137"/>
                    </a:srgbClr>
                  </a:outerShdw>
                </a:effectLst>
                <a:latin typeface="Muli Extra Light"/>
              </a:rPr>
              <a:t>Quan</a:t>
            </a:r>
            <a:r>
              <a:rPr lang="en-US" sz="4500" i="1" dirty="0" smtClean="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điểm</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của</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Hồ</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Chí</a:t>
            </a:r>
            <a:r>
              <a:rPr lang="en-US" sz="4500" i="1" dirty="0">
                <a:solidFill>
                  <a:srgbClr val="000000"/>
                </a:solidFill>
                <a:effectLst>
                  <a:outerShdw blurRad="38100" dist="38100" dir="2700000" algn="tl">
                    <a:srgbClr val="000000">
                      <a:alpha val="43137"/>
                    </a:srgbClr>
                  </a:outerShdw>
                </a:effectLst>
                <a:latin typeface="Muli Extra Light"/>
              </a:rPr>
              <a:t> Minh </a:t>
            </a:r>
            <a:r>
              <a:rPr lang="en-US" sz="4500" i="1" dirty="0" err="1">
                <a:solidFill>
                  <a:srgbClr val="000000"/>
                </a:solidFill>
                <a:effectLst>
                  <a:outerShdw blurRad="38100" dist="38100" dir="2700000" algn="tl">
                    <a:srgbClr val="000000">
                      <a:alpha val="43137"/>
                    </a:srgbClr>
                  </a:outerShdw>
                </a:effectLst>
                <a:latin typeface="Muli Extra Light"/>
              </a:rPr>
              <a:t>về</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thời</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kì</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quá</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độ</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lên</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chủ</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nghĩa</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xã</a:t>
            </a:r>
            <a:r>
              <a:rPr lang="en-US" sz="4500" i="1" dirty="0">
                <a:solidFill>
                  <a:srgbClr val="000000"/>
                </a:solidFill>
                <a:effectLst>
                  <a:outerShdw blurRad="38100" dist="38100" dir="2700000" algn="tl">
                    <a:srgbClr val="000000">
                      <a:alpha val="43137"/>
                    </a:srgbClr>
                  </a:outerShdw>
                </a:effectLst>
                <a:latin typeface="Muli Extra Light"/>
              </a:rPr>
              <a:t> </a:t>
            </a:r>
            <a:r>
              <a:rPr lang="en-US" sz="4500" i="1" dirty="0" err="1">
                <a:solidFill>
                  <a:srgbClr val="000000"/>
                </a:solidFill>
                <a:effectLst>
                  <a:outerShdw blurRad="38100" dist="38100" dir="2700000" algn="tl">
                    <a:srgbClr val="000000">
                      <a:alpha val="43137"/>
                    </a:srgbClr>
                  </a:outerShdw>
                </a:effectLst>
                <a:latin typeface="Muli Extra Light"/>
              </a:rPr>
              <a:t>hội</a:t>
            </a:r>
            <a:r>
              <a:rPr lang="en-US" sz="4500" i="1" dirty="0">
                <a:solidFill>
                  <a:srgbClr val="000000"/>
                </a:solidFill>
                <a:effectLst>
                  <a:outerShdw blurRad="38100" dist="38100" dir="2700000" algn="tl">
                    <a:srgbClr val="000000">
                      <a:alpha val="43137"/>
                    </a:srgbClr>
                  </a:outerShdw>
                </a:effectLst>
                <a:latin typeface="Muli Extra Light"/>
              </a:rPr>
              <a:t> ở </a:t>
            </a:r>
            <a:r>
              <a:rPr lang="en-US" sz="4500" i="1" dirty="0" err="1">
                <a:solidFill>
                  <a:srgbClr val="000000"/>
                </a:solidFill>
                <a:effectLst>
                  <a:outerShdw blurRad="38100" dist="38100" dir="2700000" algn="tl">
                    <a:srgbClr val="000000">
                      <a:alpha val="43137"/>
                    </a:srgbClr>
                  </a:outerShdw>
                </a:effectLst>
                <a:latin typeface="Muli Extra Light"/>
              </a:rPr>
              <a:t>Việt</a:t>
            </a:r>
            <a:r>
              <a:rPr lang="en-US" sz="4500" i="1" dirty="0">
                <a:solidFill>
                  <a:srgbClr val="000000"/>
                </a:solidFill>
                <a:effectLst>
                  <a:outerShdw blurRad="38100" dist="38100" dir="2700000" algn="tl">
                    <a:srgbClr val="000000">
                      <a:alpha val="43137"/>
                    </a:srgbClr>
                  </a:outerShdw>
                </a:effectLst>
                <a:latin typeface="Muli Extra Light"/>
              </a:rPr>
              <a:t> Nam</a:t>
            </a:r>
            <a:br>
              <a:rPr lang="en-US" sz="4500" i="1" dirty="0">
                <a:solidFill>
                  <a:srgbClr val="000000"/>
                </a:solidFill>
                <a:effectLst>
                  <a:outerShdw blurRad="38100" dist="38100" dir="2700000" algn="tl">
                    <a:srgbClr val="000000">
                      <a:alpha val="43137"/>
                    </a:srgbClr>
                  </a:outerShdw>
                </a:effectLst>
                <a:latin typeface="Muli Extra Light"/>
              </a:rPr>
            </a:br>
            <a:r>
              <a:rPr lang="en-US" sz="4500" i="1" dirty="0"/>
              <a:t/>
            </a:r>
            <a:br>
              <a:rPr lang="en-US" sz="4500" i="1" dirty="0"/>
            </a:br>
            <a:endParaRPr lang="en-US" sz="4500" i="1" dirty="0"/>
          </a:p>
        </p:txBody>
      </p:sp>
    </p:spTree>
    <p:extLst>
      <p:ext uri="{BB962C8B-B14F-4D97-AF65-F5344CB8AC3E}">
        <p14:creationId xmlns:p14="http://schemas.microsoft.com/office/powerpoint/2010/main" val="374145494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7633DC-8EAF-0357-655B-C269BA05C026}"/>
              </a:ext>
            </a:extLst>
          </p:cNvPr>
          <p:cNvSpPr>
            <a:spLocks noGrp="1"/>
          </p:cNvSpPr>
          <p:nvPr>
            <p:ph type="body" sz="quarter" idx="13"/>
          </p:nvPr>
        </p:nvSpPr>
        <p:spPr>
          <a:xfrm>
            <a:off x="5297864" y="2159306"/>
            <a:ext cx="6090861" cy="3536414"/>
          </a:xfrm>
        </p:spPr>
        <p:txBody>
          <a:bodyPr>
            <a:noAutofit/>
          </a:bodyPr>
          <a:lstStyle/>
          <a:p>
            <a:pPr>
              <a:lnSpc>
                <a:spcPct val="100000"/>
              </a:lnSpc>
            </a:pPr>
            <a:r>
              <a:rPr lang="vi-VN" sz="2400" dirty="0">
                <a:solidFill>
                  <a:schemeClr val="bg2">
                    <a:lumMod val="10000"/>
                  </a:schemeClr>
                </a:solidFill>
                <a:latin typeface="Muli Extra Light" panose="020B0604020202020204" charset="0"/>
              </a:rPr>
              <a:t>Thời kỳ quá độ lên chủ nghĩa xã hội là thời kỳ cải biến cách mạng sâu sắc toàn bộ các lĩnh vực của đời sống xã hội nhằm thực hiện sự chuyển biến từ xã hội cũ sang xã hội mới – xã hội chủ nghĩa</a:t>
            </a:r>
            <a:endParaRPr lang="en-US" sz="2400" dirty="0">
              <a:solidFill>
                <a:schemeClr val="bg2">
                  <a:lumMod val="10000"/>
                </a:schemeClr>
              </a:solidFill>
              <a:latin typeface="Muli Extra Light" panose="020B0604020202020204" charset="0"/>
            </a:endParaRPr>
          </a:p>
        </p:txBody>
      </p:sp>
      <p:pic>
        <p:nvPicPr>
          <p:cNvPr id="5" name="Picture 4">
            <a:extLst>
              <a:ext uri="{FF2B5EF4-FFF2-40B4-BE49-F238E27FC236}">
                <a16:creationId xmlns:a16="http://schemas.microsoft.com/office/drawing/2014/main" id="{910F2FEF-A8C0-98F1-3D04-B1C6D36A3850}"/>
              </a:ext>
            </a:extLst>
          </p:cNvPr>
          <p:cNvPicPr>
            <a:picLocks noChangeAspect="1"/>
          </p:cNvPicPr>
          <p:nvPr/>
        </p:nvPicPr>
        <p:blipFill>
          <a:blip r:embed="rId2"/>
          <a:stretch>
            <a:fillRect/>
          </a:stretch>
        </p:blipFill>
        <p:spPr>
          <a:xfrm>
            <a:off x="283005" y="1882816"/>
            <a:ext cx="4379969" cy="4857349"/>
          </a:xfrm>
          <a:prstGeom prst="rect">
            <a:avLst/>
          </a:prstGeom>
        </p:spPr>
      </p:pic>
      <p:sp>
        <p:nvSpPr>
          <p:cNvPr id="4" name="TextBox 3"/>
          <p:cNvSpPr txBox="1"/>
          <p:nvPr/>
        </p:nvSpPr>
        <p:spPr>
          <a:xfrm>
            <a:off x="977900" y="317500"/>
            <a:ext cx="6829114" cy="1200329"/>
          </a:xfrm>
          <a:prstGeom prst="rect">
            <a:avLst/>
          </a:prstGeom>
          <a:noFill/>
        </p:spPr>
        <p:txBody>
          <a:bodyPr wrap="none" rtlCol="0">
            <a:spAutoFit/>
          </a:bodyPr>
          <a:lstStyle/>
          <a:p>
            <a:pPr marL="0" lvl="1"/>
            <a:r>
              <a:rPr lang="en-US" sz="3600" b="1" i="1" dirty="0" smtClean="0">
                <a:solidFill>
                  <a:schemeClr val="accent6">
                    <a:lumMod val="50000"/>
                  </a:schemeClr>
                </a:solidFill>
                <a:latin typeface="Muli Extra Light" panose="020B0604020202020204" charset="0"/>
              </a:rPr>
              <a:t>1.Tính </a:t>
            </a:r>
            <a:r>
              <a:rPr lang="en-US" sz="3600" b="1" i="1" dirty="0" err="1">
                <a:solidFill>
                  <a:schemeClr val="accent6">
                    <a:lumMod val="50000"/>
                  </a:schemeClr>
                </a:solidFill>
                <a:latin typeface="Muli Extra Light" panose="020B0604020202020204" charset="0"/>
              </a:rPr>
              <a:t>chất</a:t>
            </a:r>
            <a:r>
              <a:rPr lang="en-US" sz="3600" b="1" i="1" dirty="0">
                <a:solidFill>
                  <a:schemeClr val="accent6">
                    <a:lumMod val="50000"/>
                  </a:schemeClr>
                </a:solidFill>
                <a:latin typeface="Muli Extra Light" panose="020B0604020202020204" charset="0"/>
              </a:rPr>
              <a:t> </a:t>
            </a:r>
            <a:r>
              <a:rPr lang="en-US" sz="3600" b="1" i="1" dirty="0" err="1">
                <a:solidFill>
                  <a:schemeClr val="accent6">
                    <a:lumMod val="50000"/>
                  </a:schemeClr>
                </a:solidFill>
                <a:latin typeface="Muli Extra Light" panose="020B0604020202020204" charset="0"/>
              </a:rPr>
              <a:t>của</a:t>
            </a:r>
            <a:r>
              <a:rPr lang="en-US" sz="3600" b="1" i="1" dirty="0">
                <a:solidFill>
                  <a:schemeClr val="accent6">
                    <a:lumMod val="50000"/>
                  </a:schemeClr>
                </a:solidFill>
                <a:latin typeface="Muli Extra Light" panose="020B0604020202020204" charset="0"/>
              </a:rPr>
              <a:t> </a:t>
            </a:r>
            <a:r>
              <a:rPr lang="en-US" sz="3600" b="1" i="1" dirty="0" err="1">
                <a:solidFill>
                  <a:schemeClr val="accent6">
                    <a:lumMod val="50000"/>
                  </a:schemeClr>
                </a:solidFill>
                <a:latin typeface="Muli Extra Light" panose="020B0604020202020204" charset="0"/>
              </a:rPr>
              <a:t>thời</a:t>
            </a:r>
            <a:r>
              <a:rPr lang="en-US" sz="3600" b="1" i="1" dirty="0">
                <a:solidFill>
                  <a:schemeClr val="accent6">
                    <a:lumMod val="50000"/>
                  </a:schemeClr>
                </a:solidFill>
                <a:latin typeface="Muli Extra Light" panose="020B0604020202020204" charset="0"/>
              </a:rPr>
              <a:t> </a:t>
            </a:r>
            <a:r>
              <a:rPr lang="en-US" sz="3600" b="1" i="1" dirty="0" err="1">
                <a:solidFill>
                  <a:schemeClr val="accent6">
                    <a:lumMod val="50000"/>
                  </a:schemeClr>
                </a:solidFill>
                <a:latin typeface="Muli Extra Light" panose="020B0604020202020204" charset="0"/>
              </a:rPr>
              <a:t>kỳ</a:t>
            </a:r>
            <a:r>
              <a:rPr lang="en-US" sz="3600" b="1" i="1" dirty="0">
                <a:solidFill>
                  <a:schemeClr val="accent6">
                    <a:lumMod val="50000"/>
                  </a:schemeClr>
                </a:solidFill>
                <a:latin typeface="Muli Extra Light" panose="020B0604020202020204" charset="0"/>
              </a:rPr>
              <a:t> </a:t>
            </a:r>
            <a:r>
              <a:rPr lang="en-US" sz="3600" b="1" i="1" dirty="0" err="1">
                <a:solidFill>
                  <a:schemeClr val="accent6">
                    <a:lumMod val="50000"/>
                  </a:schemeClr>
                </a:solidFill>
                <a:latin typeface="Muli Extra Light" panose="020B0604020202020204" charset="0"/>
              </a:rPr>
              <a:t>quá</a:t>
            </a:r>
            <a:r>
              <a:rPr lang="en-US" sz="3600" b="1" i="1" dirty="0">
                <a:solidFill>
                  <a:schemeClr val="accent6">
                    <a:lumMod val="50000"/>
                  </a:schemeClr>
                </a:solidFill>
                <a:latin typeface="Muli Extra Light" panose="020B0604020202020204" charset="0"/>
              </a:rPr>
              <a:t> </a:t>
            </a:r>
            <a:r>
              <a:rPr lang="en-US" sz="3600" b="1" i="1" dirty="0" err="1">
                <a:solidFill>
                  <a:schemeClr val="accent6">
                    <a:lumMod val="50000"/>
                  </a:schemeClr>
                </a:solidFill>
                <a:latin typeface="Muli Extra Light" panose="020B0604020202020204" charset="0"/>
              </a:rPr>
              <a:t>độ</a:t>
            </a:r>
            <a:endParaRPr lang="en-US" sz="3600" b="1" i="1" dirty="0">
              <a:solidFill>
                <a:schemeClr val="accent6">
                  <a:lumMod val="50000"/>
                </a:schemeClr>
              </a:solidFill>
              <a:latin typeface="Muli Extra Light" panose="020B0604020202020204" charset="0"/>
            </a:endParaRPr>
          </a:p>
          <a:p>
            <a:endParaRPr lang="en-US" sz="3600" dirty="0">
              <a:solidFill>
                <a:schemeClr val="accent6">
                  <a:lumMod val="50000"/>
                </a:schemeClr>
              </a:solidFill>
              <a:latin typeface="Muli Extra Light" panose="020B0604020202020204" charset="0"/>
            </a:endParaRPr>
          </a:p>
        </p:txBody>
      </p:sp>
      <p:sp>
        <p:nvSpPr>
          <p:cNvPr id="7" name="Rectangle 6"/>
          <p:cNvSpPr/>
          <p:nvPr/>
        </p:nvSpPr>
        <p:spPr>
          <a:xfrm>
            <a:off x="3921547" y="994609"/>
            <a:ext cx="6739345" cy="523220"/>
          </a:xfrm>
          <a:prstGeom prst="rect">
            <a:avLst/>
          </a:prstGeom>
        </p:spPr>
        <p:txBody>
          <a:bodyPr wrap="none">
            <a:spAutoFit/>
          </a:bodyPr>
          <a:lstStyle/>
          <a:p>
            <a:r>
              <a:rPr lang="en-US" sz="2800" dirty="0" err="1">
                <a:solidFill>
                  <a:srgbClr val="9D0000"/>
                </a:solidFill>
                <a:latin typeface="Muli Extra Light" panose="020B0604020202020204" charset="0"/>
                <a:cs typeface="Times New Roman" panose="02020603050405020304" pitchFamily="18" charset="0"/>
              </a:rPr>
              <a:t>Quan</a:t>
            </a:r>
            <a:r>
              <a:rPr lang="en-US" sz="2800" dirty="0">
                <a:solidFill>
                  <a:srgbClr val="9D0000"/>
                </a:solidFill>
                <a:latin typeface="Muli Extra Light" panose="020B0604020202020204" charset="0"/>
                <a:cs typeface="Times New Roman" panose="02020603050405020304" pitchFamily="18" charset="0"/>
              </a:rPr>
              <a:t> </a:t>
            </a:r>
            <a:r>
              <a:rPr lang="en-US" sz="2800" dirty="0" err="1">
                <a:solidFill>
                  <a:srgbClr val="9D0000"/>
                </a:solidFill>
                <a:latin typeface="Muli Extra Light" panose="020B0604020202020204" charset="0"/>
                <a:cs typeface="Times New Roman" panose="02020603050405020304" pitchFamily="18" charset="0"/>
              </a:rPr>
              <a:t>điểm</a:t>
            </a:r>
            <a:r>
              <a:rPr lang="en-US" sz="2800" dirty="0">
                <a:solidFill>
                  <a:srgbClr val="9D0000"/>
                </a:solidFill>
                <a:latin typeface="Muli Extra Light" panose="020B0604020202020204" charset="0"/>
                <a:cs typeface="Times New Roman" panose="02020603050405020304" pitchFamily="18" charset="0"/>
              </a:rPr>
              <a:t> </a:t>
            </a:r>
            <a:r>
              <a:rPr lang="en-US" sz="2800" dirty="0" err="1">
                <a:solidFill>
                  <a:srgbClr val="9D0000"/>
                </a:solidFill>
                <a:latin typeface="Muli Extra Light" panose="020B0604020202020204" charset="0"/>
                <a:cs typeface="Times New Roman" panose="02020603050405020304" pitchFamily="18" charset="0"/>
              </a:rPr>
              <a:t>của</a:t>
            </a:r>
            <a:r>
              <a:rPr lang="en-US" sz="2800" dirty="0">
                <a:solidFill>
                  <a:srgbClr val="9D0000"/>
                </a:solidFill>
                <a:latin typeface="Muli Extra Light" panose="020B0604020202020204" charset="0"/>
                <a:cs typeface="Times New Roman" panose="02020603050405020304" pitchFamily="18" charset="0"/>
              </a:rPr>
              <a:t> </a:t>
            </a:r>
            <a:r>
              <a:rPr lang="en-US" sz="2800" dirty="0" err="1">
                <a:solidFill>
                  <a:srgbClr val="9D0000"/>
                </a:solidFill>
                <a:latin typeface="Muli Extra Light" panose="020B0604020202020204" charset="0"/>
                <a:cs typeface="Times New Roman" panose="02020603050405020304" pitchFamily="18" charset="0"/>
              </a:rPr>
              <a:t>Chủ</a:t>
            </a:r>
            <a:r>
              <a:rPr lang="en-US" sz="2800" dirty="0">
                <a:solidFill>
                  <a:srgbClr val="9D0000"/>
                </a:solidFill>
                <a:latin typeface="Muli Extra Light" panose="020B0604020202020204" charset="0"/>
                <a:cs typeface="Times New Roman" panose="02020603050405020304" pitchFamily="18" charset="0"/>
              </a:rPr>
              <a:t> </a:t>
            </a:r>
            <a:r>
              <a:rPr lang="en-US" sz="2800" dirty="0" err="1">
                <a:solidFill>
                  <a:srgbClr val="9D0000"/>
                </a:solidFill>
                <a:latin typeface="Muli Extra Light" panose="020B0604020202020204" charset="0"/>
                <a:cs typeface="Times New Roman" panose="02020603050405020304" pitchFamily="18" charset="0"/>
              </a:rPr>
              <a:t>nghĩa</a:t>
            </a:r>
            <a:r>
              <a:rPr lang="en-US" sz="2800" dirty="0">
                <a:solidFill>
                  <a:srgbClr val="9D0000"/>
                </a:solidFill>
                <a:latin typeface="Muli Extra Light" panose="020B0604020202020204" charset="0"/>
                <a:cs typeface="Times New Roman" panose="02020603050405020304" pitchFamily="18" charset="0"/>
              </a:rPr>
              <a:t> </a:t>
            </a:r>
            <a:r>
              <a:rPr lang="vi-VN" sz="2800" dirty="0">
                <a:solidFill>
                  <a:srgbClr val="9D0000"/>
                </a:solidFill>
                <a:latin typeface="Muli Extra Light" panose="020B0604020202020204" charset="0"/>
                <a:cs typeface="Times New Roman" panose="02020603050405020304" pitchFamily="18" charset="0"/>
              </a:rPr>
              <a:t>MÁC</a:t>
            </a:r>
            <a:r>
              <a:rPr lang="en-US" sz="2800" dirty="0">
                <a:solidFill>
                  <a:srgbClr val="9D0000"/>
                </a:solidFill>
                <a:latin typeface="Muli Extra Light" panose="020B0604020202020204" charset="0"/>
                <a:cs typeface="Times New Roman" panose="02020603050405020304" pitchFamily="18" charset="0"/>
              </a:rPr>
              <a:t> – LÊNIN</a:t>
            </a:r>
            <a:endParaRPr lang="en-US" sz="2800" dirty="0"/>
          </a:p>
        </p:txBody>
      </p:sp>
    </p:spTree>
    <p:extLst>
      <p:ext uri="{BB962C8B-B14F-4D97-AF65-F5344CB8AC3E}">
        <p14:creationId xmlns:p14="http://schemas.microsoft.com/office/powerpoint/2010/main" val="255261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888" y="5460390"/>
            <a:ext cx="1378273" cy="1378273"/>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319256">
            <a:off x="1211587" y="5220005"/>
            <a:ext cx="1034979" cy="1034979"/>
          </a:xfrm>
          <a:prstGeom prst="rect">
            <a:avLst/>
          </a:prstGeom>
        </p:spPr>
      </p:pic>
      <p:grpSp>
        <p:nvGrpSpPr>
          <p:cNvPr id="4" name="Group 4"/>
          <p:cNvGrpSpPr>
            <a:grpSpLocks noChangeAspect="1"/>
          </p:cNvGrpSpPr>
          <p:nvPr/>
        </p:nvGrpSpPr>
        <p:grpSpPr>
          <a:xfrm>
            <a:off x="2406640" y="2596715"/>
            <a:ext cx="1648578" cy="1610420"/>
            <a:chOff x="0" y="0"/>
            <a:chExt cx="4828540" cy="4716780"/>
          </a:xfrm>
        </p:grpSpPr>
        <p:sp>
          <p:nvSpPr>
            <p:cNvPr id="5" name="Freeform 5"/>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4"/>
              <a:stretch>
                <a:fillRect l="-36882" r="-36882"/>
              </a:stretch>
            </a:blipFill>
          </p:spPr>
        </p:sp>
      </p:grpSp>
      <p:grpSp>
        <p:nvGrpSpPr>
          <p:cNvPr id="6" name="Group 6"/>
          <p:cNvGrpSpPr>
            <a:grpSpLocks noChangeAspect="1"/>
          </p:cNvGrpSpPr>
          <p:nvPr/>
        </p:nvGrpSpPr>
        <p:grpSpPr>
          <a:xfrm>
            <a:off x="4131418" y="3452605"/>
            <a:ext cx="1648578" cy="1610420"/>
            <a:chOff x="0" y="0"/>
            <a:chExt cx="4828540" cy="4716780"/>
          </a:xfrm>
        </p:grpSpPr>
        <p:sp>
          <p:nvSpPr>
            <p:cNvPr id="7" name="Freeform 7"/>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5"/>
              <a:stretch>
                <a:fillRect l="-36882" r="-36882"/>
              </a:stretch>
            </a:blipFill>
          </p:spPr>
        </p:sp>
      </p:grpSp>
      <p:grpSp>
        <p:nvGrpSpPr>
          <p:cNvPr id="8" name="Group 8"/>
          <p:cNvGrpSpPr>
            <a:grpSpLocks noChangeAspect="1"/>
          </p:cNvGrpSpPr>
          <p:nvPr/>
        </p:nvGrpSpPr>
        <p:grpSpPr>
          <a:xfrm>
            <a:off x="7611272" y="4003863"/>
            <a:ext cx="1648578" cy="1610420"/>
            <a:chOff x="0" y="0"/>
            <a:chExt cx="4828540" cy="4716780"/>
          </a:xfrm>
        </p:grpSpPr>
        <p:sp>
          <p:nvSpPr>
            <p:cNvPr id="9" name="Freeform 9"/>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6"/>
              <a:stretch>
                <a:fillRect l="-26634" r="-26634"/>
              </a:stretch>
            </a:blipFill>
          </p:spPr>
        </p:sp>
      </p:grpSp>
      <p:grpSp>
        <p:nvGrpSpPr>
          <p:cNvPr id="10" name="Group 10"/>
          <p:cNvGrpSpPr>
            <a:grpSpLocks noChangeAspect="1"/>
          </p:cNvGrpSpPr>
          <p:nvPr/>
        </p:nvGrpSpPr>
        <p:grpSpPr>
          <a:xfrm>
            <a:off x="9336050" y="2647395"/>
            <a:ext cx="1648578" cy="1610420"/>
            <a:chOff x="0" y="0"/>
            <a:chExt cx="4828540" cy="4716780"/>
          </a:xfrm>
        </p:grpSpPr>
        <p:sp>
          <p:nvSpPr>
            <p:cNvPr id="11" name="Freeform 11"/>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22694" r="-22694"/>
              </a:stretch>
            </a:blipFill>
          </p:spPr>
        </p:sp>
      </p:grpSp>
      <p:grpSp>
        <p:nvGrpSpPr>
          <p:cNvPr id="13" name="Group 13"/>
          <p:cNvGrpSpPr>
            <a:grpSpLocks noChangeAspect="1"/>
          </p:cNvGrpSpPr>
          <p:nvPr/>
        </p:nvGrpSpPr>
        <p:grpSpPr>
          <a:xfrm>
            <a:off x="5876890" y="2728974"/>
            <a:ext cx="1648578" cy="1610420"/>
            <a:chOff x="0" y="0"/>
            <a:chExt cx="4828540" cy="4716780"/>
          </a:xfrm>
        </p:grpSpPr>
        <p:sp>
          <p:nvSpPr>
            <p:cNvPr id="14" name="Freeform 14"/>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8"/>
              <a:stretch>
                <a:fillRect l="-19590" r="-19590"/>
              </a:stretch>
            </a:blipFill>
          </p:spPr>
        </p:sp>
      </p:grpSp>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9756979" y="5376603"/>
            <a:ext cx="2582571" cy="2743200"/>
          </a:xfrm>
          <a:prstGeom prst="rect">
            <a:avLst/>
          </a:prstGeom>
        </p:spPr>
      </p:pic>
      <p:pic>
        <p:nvPicPr>
          <p:cNvPr id="18" name="Picture 18"/>
          <p:cNvPicPr>
            <a:picLocks noChangeAspect="1"/>
          </p:cNvPicPr>
          <p:nvPr/>
        </p:nvPicPr>
        <p:blipFill>
          <a:blip r:embed="rId15"/>
          <a:srcRect/>
          <a:stretch>
            <a:fillRect/>
          </a:stretch>
        </p:blipFill>
        <p:spPr>
          <a:xfrm>
            <a:off x="-3607965" y="-216335"/>
            <a:ext cx="4663440" cy="5486400"/>
          </a:xfrm>
          <a:prstGeom prst="rect">
            <a:avLst/>
          </a:prstGeom>
        </p:spPr>
      </p:pic>
      <p:grpSp>
        <p:nvGrpSpPr>
          <p:cNvPr id="20" name="Group 20"/>
          <p:cNvGrpSpPr/>
          <p:nvPr/>
        </p:nvGrpSpPr>
        <p:grpSpPr>
          <a:xfrm>
            <a:off x="-964187" y="1950604"/>
            <a:ext cx="10191208" cy="888949"/>
            <a:chOff x="0" y="0"/>
            <a:chExt cx="18764010" cy="1777899"/>
          </a:xfrm>
        </p:grpSpPr>
        <p:pic>
          <p:nvPicPr>
            <p:cNvPr id="21" name="Picture 2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a:off x="0" y="742527"/>
              <a:ext cx="17496805" cy="459291"/>
            </a:xfrm>
            <a:prstGeom prst="rect">
              <a:avLst/>
            </a:prstGeom>
          </p:spPr>
        </p:pic>
        <p:pic>
          <p:nvPicPr>
            <p:cNvPr id="22" name="Picture 2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rcRect/>
            <a:stretch>
              <a:fillRect/>
            </a:stretch>
          </p:blipFill>
          <p:spPr>
            <a:xfrm>
              <a:off x="17225319" y="0"/>
              <a:ext cx="1538691" cy="1777899"/>
            </a:xfrm>
            <a:prstGeom prst="rect">
              <a:avLst/>
            </a:prstGeom>
          </p:spPr>
        </p:pic>
      </p:grpSp>
      <p:sp>
        <p:nvSpPr>
          <p:cNvPr id="23" name="TextBox 23"/>
          <p:cNvSpPr txBox="1"/>
          <p:nvPr/>
        </p:nvSpPr>
        <p:spPr>
          <a:xfrm>
            <a:off x="535248" y="293341"/>
            <a:ext cx="4868856" cy="820738"/>
          </a:xfrm>
          <a:prstGeom prst="rect">
            <a:avLst/>
          </a:prstGeom>
        </p:spPr>
        <p:txBody>
          <a:bodyPr wrap="square" lIns="0" tIns="0" rIns="0" bIns="0" rtlCol="0" anchor="t">
            <a:spAutoFit/>
          </a:bodyPr>
          <a:lstStyle/>
          <a:p>
            <a:pPr algn="ctr">
              <a:lnSpc>
                <a:spcPts val="3173"/>
              </a:lnSpc>
            </a:pPr>
            <a:r>
              <a:rPr lang="en-US" sz="3200" dirty="0" err="1">
                <a:solidFill>
                  <a:srgbClr val="000000"/>
                </a:solidFill>
                <a:latin typeface="Muli Extra Light" panose="020B0604020202020204" charset="0"/>
              </a:rPr>
              <a:t>Có</a:t>
            </a:r>
            <a:r>
              <a:rPr lang="en-US" sz="3200" dirty="0">
                <a:solidFill>
                  <a:srgbClr val="000000"/>
                </a:solidFill>
                <a:latin typeface="Muli Extra Light" panose="020B0604020202020204" charset="0"/>
              </a:rPr>
              <a:t> 2 </a:t>
            </a:r>
            <a:r>
              <a:rPr lang="en-US" sz="3200" dirty="0" err="1">
                <a:solidFill>
                  <a:srgbClr val="000000"/>
                </a:solidFill>
                <a:latin typeface="Muli Extra Light" panose="020B0604020202020204" charset="0"/>
              </a:rPr>
              <a:t>loại</a:t>
            </a:r>
            <a:r>
              <a:rPr lang="en-US" sz="3200" dirty="0">
                <a:solidFill>
                  <a:srgbClr val="000000"/>
                </a:solidFill>
                <a:latin typeface="Muli Extra Light" panose="020B0604020202020204" charset="0"/>
              </a:rPr>
              <a:t> </a:t>
            </a:r>
            <a:r>
              <a:rPr lang="en-US" sz="3200" dirty="0" err="1">
                <a:solidFill>
                  <a:srgbClr val="000000"/>
                </a:solidFill>
                <a:latin typeface="Muli Extra Light" panose="020B0604020202020204" charset="0"/>
              </a:rPr>
              <a:t>hình</a:t>
            </a:r>
            <a:r>
              <a:rPr lang="en-US" sz="3200" dirty="0">
                <a:solidFill>
                  <a:srgbClr val="000000"/>
                </a:solidFill>
                <a:latin typeface="Muli Extra Light" panose="020B0604020202020204" charset="0"/>
              </a:rPr>
              <a:t> </a:t>
            </a:r>
            <a:r>
              <a:rPr lang="en-US" sz="3200" dirty="0" err="1">
                <a:solidFill>
                  <a:srgbClr val="000000"/>
                </a:solidFill>
                <a:latin typeface="Muli Extra Light" panose="020B0604020202020204" charset="0"/>
              </a:rPr>
              <a:t>thức</a:t>
            </a:r>
            <a:r>
              <a:rPr lang="en-US" sz="3200" dirty="0">
                <a:solidFill>
                  <a:srgbClr val="000000"/>
                </a:solidFill>
                <a:latin typeface="Muli Extra Light" panose="020B0604020202020204" charset="0"/>
              </a:rPr>
              <a:t> </a:t>
            </a:r>
            <a:r>
              <a:rPr lang="en-US" sz="3200" dirty="0" err="1">
                <a:solidFill>
                  <a:srgbClr val="000000"/>
                </a:solidFill>
                <a:latin typeface="Muli Extra Light" panose="020B0604020202020204" charset="0"/>
              </a:rPr>
              <a:t>quá</a:t>
            </a:r>
            <a:r>
              <a:rPr lang="en-US" sz="3200" dirty="0">
                <a:solidFill>
                  <a:srgbClr val="000000"/>
                </a:solidFill>
                <a:latin typeface="Muli Extra Light" panose="020B0604020202020204" charset="0"/>
              </a:rPr>
              <a:t> </a:t>
            </a:r>
            <a:r>
              <a:rPr lang="en-US" sz="3200" dirty="0" err="1">
                <a:solidFill>
                  <a:srgbClr val="000000"/>
                </a:solidFill>
                <a:latin typeface="Muli Extra Light" panose="020B0604020202020204" charset="0"/>
              </a:rPr>
              <a:t>độ</a:t>
            </a:r>
            <a:r>
              <a:rPr lang="en-US" sz="3200" dirty="0">
                <a:solidFill>
                  <a:srgbClr val="000000"/>
                </a:solidFill>
                <a:latin typeface="Muli Extra Light" panose="020B0604020202020204" charset="0"/>
              </a:rPr>
              <a:t> </a:t>
            </a:r>
            <a:r>
              <a:rPr lang="en-US" sz="3200" dirty="0" err="1">
                <a:solidFill>
                  <a:srgbClr val="000000"/>
                </a:solidFill>
                <a:latin typeface="Muli Extra Light" panose="020B0604020202020204" charset="0"/>
              </a:rPr>
              <a:t>lên</a:t>
            </a:r>
            <a:r>
              <a:rPr lang="en-US" sz="3200" dirty="0">
                <a:solidFill>
                  <a:srgbClr val="000000"/>
                </a:solidFill>
                <a:latin typeface="Muli Extra Light" panose="020B0604020202020204" charset="0"/>
              </a:rPr>
              <a:t> </a:t>
            </a:r>
            <a:r>
              <a:rPr lang="en-US" sz="3200" dirty="0" err="1">
                <a:solidFill>
                  <a:srgbClr val="000000"/>
                </a:solidFill>
                <a:latin typeface="Muli Extra Light" panose="020B0604020202020204" charset="0"/>
              </a:rPr>
              <a:t>chủ</a:t>
            </a:r>
            <a:r>
              <a:rPr lang="en-US" sz="3200" dirty="0">
                <a:solidFill>
                  <a:srgbClr val="000000"/>
                </a:solidFill>
                <a:latin typeface="Muli Extra Light" panose="020B0604020202020204" charset="0"/>
              </a:rPr>
              <a:t> </a:t>
            </a:r>
            <a:r>
              <a:rPr lang="en-US" sz="3200" dirty="0" err="1">
                <a:solidFill>
                  <a:srgbClr val="000000"/>
                </a:solidFill>
                <a:latin typeface="Muli Extra Light" panose="020B0604020202020204" charset="0"/>
              </a:rPr>
              <a:t>nghĩa</a:t>
            </a:r>
            <a:r>
              <a:rPr lang="en-US" sz="3200" dirty="0">
                <a:solidFill>
                  <a:srgbClr val="000000"/>
                </a:solidFill>
                <a:latin typeface="Muli Extra Light" panose="020B0604020202020204" charset="0"/>
              </a:rPr>
              <a:t> </a:t>
            </a:r>
            <a:r>
              <a:rPr lang="en-US" sz="3200" dirty="0" err="1">
                <a:solidFill>
                  <a:srgbClr val="000000"/>
                </a:solidFill>
                <a:latin typeface="Muli Extra Light" panose="020B0604020202020204" charset="0"/>
              </a:rPr>
              <a:t>xã</a:t>
            </a:r>
            <a:r>
              <a:rPr lang="en-US" sz="3200" dirty="0">
                <a:solidFill>
                  <a:srgbClr val="000000"/>
                </a:solidFill>
                <a:latin typeface="Muli Extra Light" panose="020B0604020202020204" charset="0"/>
              </a:rPr>
              <a:t> </a:t>
            </a:r>
            <a:r>
              <a:rPr lang="en-US" sz="3200" dirty="0" err="1">
                <a:solidFill>
                  <a:srgbClr val="000000"/>
                </a:solidFill>
                <a:latin typeface="Muli Extra Light" panose="020B0604020202020204" charset="0"/>
              </a:rPr>
              <a:t>hội</a:t>
            </a:r>
            <a:endParaRPr lang="en-US" sz="3200" dirty="0">
              <a:solidFill>
                <a:srgbClr val="000000"/>
              </a:solidFill>
              <a:latin typeface="Muli Extra Light" panose="020B0604020202020204" charset="0"/>
            </a:endParaRPr>
          </a:p>
        </p:txBody>
      </p:sp>
      <p:sp>
        <p:nvSpPr>
          <p:cNvPr id="24" name="TextBox 24"/>
          <p:cNvSpPr txBox="1"/>
          <p:nvPr/>
        </p:nvSpPr>
        <p:spPr>
          <a:xfrm>
            <a:off x="4104995" y="1352182"/>
            <a:ext cx="1552671" cy="784317"/>
          </a:xfrm>
          <a:prstGeom prst="rect">
            <a:avLst/>
          </a:prstGeom>
        </p:spPr>
        <p:txBody>
          <a:bodyPr lIns="0" tIns="0" rIns="0" bIns="0" rtlCol="0" anchor="t">
            <a:spAutoFit/>
          </a:bodyPr>
          <a:lstStyle/>
          <a:p>
            <a:pPr algn="ctr">
              <a:lnSpc>
                <a:spcPts val="3173"/>
              </a:lnSpc>
            </a:pPr>
            <a:r>
              <a:rPr lang="en-US" sz="2500" dirty="0" err="1">
                <a:solidFill>
                  <a:srgbClr val="000000"/>
                </a:solidFill>
                <a:latin typeface="Muli Extra Light" panose="020B0604020202020204" charset="0"/>
              </a:rPr>
              <a:t>Quá</a:t>
            </a:r>
            <a:r>
              <a:rPr lang="en-US" sz="2500" dirty="0">
                <a:solidFill>
                  <a:srgbClr val="000000"/>
                </a:solidFill>
                <a:latin typeface="Muli Extra Light" panose="020B0604020202020204" charset="0"/>
              </a:rPr>
              <a:t> </a:t>
            </a:r>
            <a:r>
              <a:rPr lang="en-US" sz="2500" dirty="0" err="1">
                <a:solidFill>
                  <a:srgbClr val="000000"/>
                </a:solidFill>
                <a:latin typeface="Muli Extra Light" panose="020B0604020202020204" charset="0"/>
              </a:rPr>
              <a:t>độ</a:t>
            </a:r>
            <a:r>
              <a:rPr lang="en-US" sz="2500" dirty="0">
                <a:solidFill>
                  <a:srgbClr val="000000"/>
                </a:solidFill>
                <a:latin typeface="Muli Extra Light" panose="020B0604020202020204" charset="0"/>
              </a:rPr>
              <a:t> </a:t>
            </a:r>
            <a:r>
              <a:rPr lang="en-US" sz="2500" dirty="0" err="1">
                <a:solidFill>
                  <a:srgbClr val="000000"/>
                </a:solidFill>
                <a:latin typeface="Muli Extra Light" panose="020B0604020202020204" charset="0"/>
              </a:rPr>
              <a:t>gián</a:t>
            </a:r>
            <a:r>
              <a:rPr lang="en-US" sz="2500" dirty="0">
                <a:solidFill>
                  <a:srgbClr val="000000"/>
                </a:solidFill>
                <a:latin typeface="Muli Extra Light" panose="020B0604020202020204" charset="0"/>
              </a:rPr>
              <a:t> </a:t>
            </a:r>
            <a:r>
              <a:rPr lang="en-US" sz="2500" dirty="0" err="1">
                <a:solidFill>
                  <a:srgbClr val="000000"/>
                </a:solidFill>
                <a:latin typeface="Muli Extra Light" panose="020B0604020202020204" charset="0"/>
              </a:rPr>
              <a:t>tiếp</a:t>
            </a:r>
            <a:endParaRPr lang="en-US" sz="2500" dirty="0">
              <a:solidFill>
                <a:srgbClr val="000000"/>
              </a:solidFill>
              <a:latin typeface="Muli Extra Light" panose="020B0604020202020204" charset="0"/>
            </a:endParaRPr>
          </a:p>
        </p:txBody>
      </p:sp>
      <p:sp>
        <p:nvSpPr>
          <p:cNvPr id="25" name="TextBox 25"/>
          <p:cNvSpPr txBox="1"/>
          <p:nvPr/>
        </p:nvSpPr>
        <p:spPr>
          <a:xfrm>
            <a:off x="2203704" y="4166189"/>
            <a:ext cx="1470150" cy="538609"/>
          </a:xfrm>
          <a:prstGeom prst="rect">
            <a:avLst/>
          </a:prstGeom>
        </p:spPr>
        <p:txBody>
          <a:bodyPr wrap="square" lIns="0" tIns="0" rIns="0" bIns="0" rtlCol="0" anchor="t">
            <a:spAutoFit/>
          </a:bodyPr>
          <a:lstStyle/>
          <a:p>
            <a:pPr algn="ctr">
              <a:lnSpc>
                <a:spcPts val="2066"/>
              </a:lnSpc>
              <a:spcBef>
                <a:spcPct val="0"/>
              </a:spcBef>
            </a:pPr>
            <a:r>
              <a:rPr lang="en-US" sz="2000" dirty="0" err="1">
                <a:solidFill>
                  <a:srgbClr val="000000"/>
                </a:solidFill>
                <a:latin typeface="Muli Extra Light" panose="020B0604020202020204" charset="0"/>
              </a:rPr>
              <a:t>Cộng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sản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nguyên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thủy</a:t>
            </a:r>
            <a:endParaRPr lang="en-US" sz="2000" dirty="0">
              <a:solidFill>
                <a:srgbClr val="000000"/>
              </a:solidFill>
              <a:latin typeface="Muli Extra Light" panose="020B0604020202020204" charset="0"/>
            </a:endParaRPr>
          </a:p>
        </p:txBody>
      </p:sp>
      <p:sp>
        <p:nvSpPr>
          <p:cNvPr id="26" name="TextBox 26"/>
          <p:cNvSpPr txBox="1"/>
          <p:nvPr/>
        </p:nvSpPr>
        <p:spPr>
          <a:xfrm>
            <a:off x="3976529" y="5107298"/>
            <a:ext cx="1706369" cy="538609"/>
          </a:xfrm>
          <a:prstGeom prst="rect">
            <a:avLst/>
          </a:prstGeom>
        </p:spPr>
        <p:txBody>
          <a:bodyPr wrap="square" lIns="0" tIns="0" rIns="0" bIns="0" rtlCol="0" anchor="t">
            <a:spAutoFit/>
          </a:bodyPr>
          <a:lstStyle/>
          <a:p>
            <a:pPr algn="ctr">
              <a:lnSpc>
                <a:spcPts val="2066"/>
              </a:lnSpc>
              <a:spcBef>
                <a:spcPct val="0"/>
              </a:spcBef>
            </a:pPr>
            <a:r>
              <a:rPr lang="en-US" sz="2000" dirty="0" err="1">
                <a:solidFill>
                  <a:srgbClr val="000000"/>
                </a:solidFill>
                <a:latin typeface="Muli Extra Light" panose="020B0604020202020204" charset="0"/>
              </a:rPr>
              <a:t>Chiếm</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hữu</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nô</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lệ</a:t>
            </a:r>
            <a:endParaRPr lang="en-US" sz="2000" dirty="0">
              <a:solidFill>
                <a:srgbClr val="000000"/>
              </a:solidFill>
              <a:latin typeface="Muli Extra Light" panose="020B0604020202020204" charset="0"/>
            </a:endParaRPr>
          </a:p>
        </p:txBody>
      </p:sp>
      <p:sp>
        <p:nvSpPr>
          <p:cNvPr id="27" name="TextBox 27"/>
          <p:cNvSpPr txBox="1"/>
          <p:nvPr/>
        </p:nvSpPr>
        <p:spPr>
          <a:xfrm>
            <a:off x="5962490" y="4423343"/>
            <a:ext cx="1179210" cy="538609"/>
          </a:xfrm>
          <a:prstGeom prst="rect">
            <a:avLst/>
          </a:prstGeom>
        </p:spPr>
        <p:txBody>
          <a:bodyPr wrap="square" lIns="0" tIns="0" rIns="0" bIns="0" rtlCol="0" anchor="t">
            <a:spAutoFit/>
          </a:bodyPr>
          <a:lstStyle/>
          <a:p>
            <a:pPr algn="ctr">
              <a:lnSpc>
                <a:spcPts val="2066"/>
              </a:lnSpc>
              <a:spcBef>
                <a:spcPct val="0"/>
              </a:spcBef>
            </a:pPr>
            <a:r>
              <a:rPr lang="en-US" sz="2000" dirty="0" err="1">
                <a:solidFill>
                  <a:srgbClr val="000000"/>
                </a:solidFill>
                <a:latin typeface="Muli Extra Light" panose="020B0604020202020204" charset="0"/>
              </a:rPr>
              <a:t>Phong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kiến</a:t>
            </a:r>
            <a:endParaRPr lang="en-US" sz="2000" dirty="0">
              <a:solidFill>
                <a:srgbClr val="000000"/>
              </a:solidFill>
              <a:latin typeface="Muli Extra Light" panose="020B0604020202020204" charset="0"/>
            </a:endParaRPr>
          </a:p>
        </p:txBody>
      </p:sp>
      <p:sp>
        <p:nvSpPr>
          <p:cNvPr id="28" name="TextBox 28"/>
          <p:cNvSpPr txBox="1"/>
          <p:nvPr/>
        </p:nvSpPr>
        <p:spPr>
          <a:xfrm>
            <a:off x="7416403" y="5684845"/>
            <a:ext cx="1845181" cy="538609"/>
          </a:xfrm>
          <a:prstGeom prst="rect">
            <a:avLst/>
          </a:prstGeom>
        </p:spPr>
        <p:txBody>
          <a:bodyPr wrap="square" lIns="0" tIns="0" rIns="0" bIns="0" rtlCol="0" anchor="t">
            <a:spAutoFit/>
          </a:bodyPr>
          <a:lstStyle/>
          <a:p>
            <a:pPr algn="ctr">
              <a:lnSpc>
                <a:spcPts val="2066"/>
              </a:lnSpc>
              <a:spcBef>
                <a:spcPct val="0"/>
              </a:spcBef>
            </a:pPr>
            <a:r>
              <a:rPr lang="en-US" sz="2000" dirty="0" err="1">
                <a:solidFill>
                  <a:srgbClr val="000000"/>
                </a:solidFill>
                <a:latin typeface="Muli Extra Light" panose="020B0604020202020204" charset="0"/>
              </a:rPr>
              <a:t>Tư</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bản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chủ</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nghĩa</a:t>
            </a:r>
            <a:endParaRPr lang="en-US" sz="2000" dirty="0">
              <a:solidFill>
                <a:srgbClr val="000000"/>
              </a:solidFill>
              <a:latin typeface="Muli Extra Light" panose="020B0604020202020204" charset="0"/>
            </a:endParaRPr>
          </a:p>
        </p:txBody>
      </p:sp>
      <p:sp>
        <p:nvSpPr>
          <p:cNvPr id="29" name="TextBox 29"/>
          <p:cNvSpPr txBox="1"/>
          <p:nvPr/>
        </p:nvSpPr>
        <p:spPr>
          <a:xfrm>
            <a:off x="9261584" y="4340261"/>
            <a:ext cx="1928374" cy="538609"/>
          </a:xfrm>
          <a:prstGeom prst="rect">
            <a:avLst/>
          </a:prstGeom>
        </p:spPr>
        <p:txBody>
          <a:bodyPr wrap="square" lIns="0" tIns="0" rIns="0" bIns="0" rtlCol="0" anchor="t">
            <a:spAutoFit/>
          </a:bodyPr>
          <a:lstStyle/>
          <a:p>
            <a:pPr algn="ctr">
              <a:lnSpc>
                <a:spcPts val="2066"/>
              </a:lnSpc>
              <a:spcBef>
                <a:spcPct val="0"/>
              </a:spcBef>
            </a:pPr>
            <a:r>
              <a:rPr lang="en-US" sz="2000" dirty="0" err="1">
                <a:solidFill>
                  <a:srgbClr val="000000"/>
                </a:solidFill>
                <a:latin typeface="Muli Extra Light" panose="020B0604020202020204" charset="0"/>
              </a:rPr>
              <a:t>Cộng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sản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chủ</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nghĩa</a:t>
            </a:r>
            <a:endParaRPr lang="en-US" sz="2000" dirty="0">
              <a:solidFill>
                <a:srgbClr val="000000"/>
              </a:solidFill>
              <a:latin typeface="Muli Extra Light" panose="020B0604020202020204" charset="0"/>
            </a:endParaRPr>
          </a:p>
        </p:txBody>
      </p:sp>
      <p:sp>
        <p:nvSpPr>
          <p:cNvPr id="30" name="TextBox 30"/>
          <p:cNvSpPr txBox="1"/>
          <p:nvPr/>
        </p:nvSpPr>
        <p:spPr>
          <a:xfrm>
            <a:off x="7674351" y="1114079"/>
            <a:ext cx="1552671" cy="820738"/>
          </a:xfrm>
          <a:prstGeom prst="rect">
            <a:avLst/>
          </a:prstGeom>
        </p:spPr>
        <p:txBody>
          <a:bodyPr lIns="0" tIns="0" rIns="0" bIns="0" rtlCol="0" anchor="t">
            <a:spAutoFit/>
          </a:bodyPr>
          <a:lstStyle/>
          <a:p>
            <a:pPr algn="ctr">
              <a:lnSpc>
                <a:spcPts val="3173"/>
              </a:lnSpc>
            </a:pPr>
            <a:r>
              <a:rPr lang="en-US" sz="2500" dirty="0" err="1">
                <a:solidFill>
                  <a:srgbClr val="000000"/>
                </a:solidFill>
                <a:latin typeface="Muli Extra Light" panose="020B0604020202020204" charset="0"/>
              </a:rPr>
              <a:t>Quá</a:t>
            </a:r>
            <a:r>
              <a:rPr lang="en-US" sz="2500" dirty="0">
                <a:solidFill>
                  <a:srgbClr val="000000"/>
                </a:solidFill>
                <a:latin typeface="Muli Extra Light" panose="020B0604020202020204" charset="0"/>
              </a:rPr>
              <a:t> </a:t>
            </a:r>
            <a:r>
              <a:rPr lang="en-US" sz="2500" dirty="0" err="1">
                <a:solidFill>
                  <a:srgbClr val="000000"/>
                </a:solidFill>
                <a:latin typeface="Muli Extra Light" panose="020B0604020202020204" charset="0"/>
              </a:rPr>
              <a:t>độ</a:t>
            </a:r>
            <a:r>
              <a:rPr lang="en-US" sz="2500" dirty="0">
                <a:solidFill>
                  <a:srgbClr val="000000"/>
                </a:solidFill>
                <a:latin typeface="Muli Extra Light" panose="020B0604020202020204" charset="0"/>
              </a:rPr>
              <a:t> </a:t>
            </a:r>
            <a:r>
              <a:rPr lang="en-US" sz="2500" dirty="0" err="1" smtClean="0">
                <a:solidFill>
                  <a:srgbClr val="000000"/>
                </a:solidFill>
                <a:latin typeface="Muli Extra Light" panose="020B0604020202020204" charset="0"/>
              </a:rPr>
              <a:t>trực</a:t>
            </a:r>
            <a:r>
              <a:rPr lang="en-US" sz="2500" dirty="0" smtClean="0">
                <a:solidFill>
                  <a:srgbClr val="000000"/>
                </a:solidFill>
                <a:latin typeface="Muli Extra Light" panose="020B0604020202020204" charset="0"/>
              </a:rPr>
              <a:t> </a:t>
            </a:r>
            <a:r>
              <a:rPr lang="en-US" sz="2500" dirty="0" err="1" smtClean="0">
                <a:solidFill>
                  <a:srgbClr val="000000"/>
                </a:solidFill>
                <a:latin typeface="Muli Extra Light" panose="020B0604020202020204" charset="0"/>
              </a:rPr>
              <a:t>tiếp</a:t>
            </a:r>
            <a:endParaRPr lang="en-US" sz="2500" dirty="0">
              <a:solidFill>
                <a:srgbClr val="000000"/>
              </a:solidFill>
              <a:latin typeface="Muli Extra Light" panose="020B0604020202020204" charset="0"/>
            </a:endParaRPr>
          </a:p>
        </p:txBody>
      </p:sp>
      <p:pic>
        <p:nvPicPr>
          <p:cNvPr id="31" name="Picture 17"/>
          <p:cNvPicPr>
            <a:picLocks noChangeAspect="1"/>
          </p:cNvPicPr>
          <p:nvPr/>
        </p:nvPicPr>
        <p:blipFill>
          <a:blip r:embed="rId20"/>
          <a:srcRect/>
          <a:stretch>
            <a:fillRect/>
          </a:stretch>
        </p:blipFill>
        <p:spPr>
          <a:xfrm rot="347949">
            <a:off x="9763605" y="-1231192"/>
            <a:ext cx="5481076" cy="2863862"/>
          </a:xfrm>
          <a:prstGeom prst="rect">
            <a:avLst/>
          </a:prstGeom>
        </p:spPr>
      </p:pic>
    </p:spTree>
    <p:extLst>
      <p:ext uri="{BB962C8B-B14F-4D97-AF65-F5344CB8AC3E}">
        <p14:creationId xmlns:p14="http://schemas.microsoft.com/office/powerpoint/2010/main" val="167938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3"/>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2"/>
                                        </p:tgtEl>
                                        <p:attrNameLst>
                                          <p:attrName>r</p:attrName>
                                        </p:attrNameLst>
                                      </p:cBhvr>
                                    </p:animRot>
                                  </p:childTnLst>
                                </p:cTn>
                              </p:par>
                              <p:par>
                                <p:cTn id="9" presetID="42" presetClass="path" presetSubtype="0" accel="50000" decel="50000" fill="hold" nodeType="withEffect">
                                  <p:stCondLst>
                                    <p:cond delay="0"/>
                                  </p:stCondLst>
                                  <p:childTnLst>
                                    <p:animMotion origin="layout" path="M -0.37969 0.00278 L 0.17683 -0.00247 " pathEditMode="relative" rAng="0" ptsTypes="AA">
                                      <p:cBhvr>
                                        <p:cTn id="10" dur="3000" fill="hold"/>
                                        <p:tgtEl>
                                          <p:spTgt spid="20"/>
                                        </p:tgtEl>
                                        <p:attrNameLst>
                                          <p:attrName>ppt_x</p:attrName>
                                          <p:attrName>ppt_y</p:attrName>
                                        </p:attrNameLst>
                                      </p:cBhvr>
                                      <p:rCtr x="27821" y="-262"/>
                                    </p:animMotion>
                                  </p:childTnLst>
                                </p:cTn>
                              </p:par>
                              <p:par>
                                <p:cTn id="11" presetID="42" presetClass="path" presetSubtype="0" accel="50000" decel="50000" fill="hold" nodeType="withEffect">
                                  <p:stCondLst>
                                    <p:cond delay="0"/>
                                  </p:stCondLst>
                                  <p:childTnLst>
                                    <p:animMotion origin="layout" path="M -0.24835 0.01188 L 1.25E-6 -3.58025E-6 " pathEditMode="relative" rAng="0" ptsTypes="AA">
                                      <p:cBhvr>
                                        <p:cTn id="12" dur="3000" fill="hold"/>
                                        <p:tgtEl>
                                          <p:spTgt spid="4"/>
                                        </p:tgtEl>
                                        <p:attrNameLst>
                                          <p:attrName>ppt_x</p:attrName>
                                          <p:attrName>ppt_y</p:attrName>
                                        </p:attrNameLst>
                                      </p:cBhvr>
                                      <p:rCtr x="12561" y="-556"/>
                                    </p:animMotion>
                                  </p:childTnLst>
                                </p:cTn>
                              </p:par>
                              <p:par>
                                <p:cTn id="13" presetID="42" presetClass="path" presetSubtype="0" accel="50000" decel="50000" fill="hold" grpId="0" nodeType="withEffect">
                                  <p:stCondLst>
                                    <p:cond delay="0"/>
                                  </p:stCondLst>
                                  <p:childTnLst>
                                    <p:animMotion origin="layout" path="M -0.2375 0.01852 L 6.25E-7 -2.22222E-6 " pathEditMode="relative" rAng="0" ptsTypes="AA">
                                      <p:cBhvr>
                                        <p:cTn id="14" dur="3000" fill="hold"/>
                                        <p:tgtEl>
                                          <p:spTgt spid="25"/>
                                        </p:tgtEl>
                                        <p:attrNameLst>
                                          <p:attrName>ppt_x</p:attrName>
                                          <p:attrName>ppt_y</p:attrName>
                                        </p:attrNameLst>
                                      </p:cBhvr>
                                      <p:rCtr x="11875" y="-926"/>
                                    </p:animMotion>
                                  </p:childTnLst>
                                </p:cTn>
                              </p:par>
                              <p:par>
                                <p:cTn id="15" presetID="42" presetClass="path" presetSubtype="0" accel="50000" decel="50000" fill="hold" nodeType="withEffect">
                                  <p:stCondLst>
                                    <p:cond delay="0"/>
                                  </p:stCondLst>
                                  <p:childTnLst>
                                    <p:animMotion origin="layout" path="M -0.23975 0.01204 L -3.61111E-6 -3.33333E-6 " pathEditMode="relative" rAng="0" ptsTypes="AA">
                                      <p:cBhvr>
                                        <p:cTn id="16" dur="3000" fill="hold"/>
                                        <p:tgtEl>
                                          <p:spTgt spid="6"/>
                                        </p:tgtEl>
                                        <p:attrNameLst>
                                          <p:attrName>ppt_x</p:attrName>
                                          <p:attrName>ppt_y</p:attrName>
                                        </p:attrNameLst>
                                      </p:cBhvr>
                                      <p:rCtr x="11988" y="-602"/>
                                    </p:animMotion>
                                  </p:childTnLst>
                                </p:cTn>
                              </p:par>
                              <p:par>
                                <p:cTn id="17" presetID="42" presetClass="path" presetSubtype="0" accel="50000" decel="50000" fill="hold" grpId="0" nodeType="withEffect">
                                  <p:stCondLst>
                                    <p:cond delay="0"/>
                                  </p:stCondLst>
                                  <p:childTnLst>
                                    <p:animMotion origin="layout" path="M -0.24505 0.0159 L -1.66667E-6 -1.85185E-6 " pathEditMode="relative" rAng="0" ptsTypes="AA">
                                      <p:cBhvr>
                                        <p:cTn id="18" dur="3000" fill="hold"/>
                                        <p:tgtEl>
                                          <p:spTgt spid="26"/>
                                        </p:tgtEl>
                                        <p:attrNameLst>
                                          <p:attrName>ppt_x</p:attrName>
                                          <p:attrName>ppt_y</p:attrName>
                                        </p:attrNameLst>
                                      </p:cBhvr>
                                      <p:rCtr x="12292" y="-833"/>
                                    </p:animMotion>
                                  </p:childTnLst>
                                </p:cTn>
                              </p:par>
                              <p:par>
                                <p:cTn id="19" presetID="42" presetClass="path" presetSubtype="0" accel="50000" decel="50000" fill="hold" nodeType="withEffect">
                                  <p:stCondLst>
                                    <p:cond delay="0"/>
                                  </p:stCondLst>
                                  <p:childTnLst>
                                    <p:animMotion origin="layout" path="M -0.23715 0.05139 L -2.77778E-6 2.22222E-6 " pathEditMode="relative" rAng="0" ptsTypes="AA">
                                      <p:cBhvr>
                                        <p:cTn id="20" dur="3000" fill="hold"/>
                                        <p:tgtEl>
                                          <p:spTgt spid="13"/>
                                        </p:tgtEl>
                                        <p:attrNameLst>
                                          <p:attrName>ppt_x</p:attrName>
                                          <p:attrName>ppt_y</p:attrName>
                                        </p:attrNameLst>
                                      </p:cBhvr>
                                      <p:rCtr x="11858" y="-2577"/>
                                    </p:animMotion>
                                  </p:childTnLst>
                                </p:cTn>
                              </p:par>
                              <p:par>
                                <p:cTn id="21" presetID="42" presetClass="path" presetSubtype="0" accel="50000" decel="50000" fill="hold" grpId="0" nodeType="withEffect">
                                  <p:stCondLst>
                                    <p:cond delay="0"/>
                                  </p:stCondLst>
                                  <p:childTnLst>
                                    <p:animMotion origin="layout" path="M -0.25165 0.03904 L -3.33333E-6 -2.96296E-6 " pathEditMode="relative" rAng="0" ptsTypes="AA">
                                      <p:cBhvr>
                                        <p:cTn id="22" dur="3000" fill="hold"/>
                                        <p:tgtEl>
                                          <p:spTgt spid="27"/>
                                        </p:tgtEl>
                                        <p:attrNameLst>
                                          <p:attrName>ppt_x</p:attrName>
                                          <p:attrName>ppt_y</p:attrName>
                                        </p:attrNameLst>
                                      </p:cBhvr>
                                      <p:rCtr x="12500" y="-1960"/>
                                    </p:animMotion>
                                  </p:childTnLst>
                                </p:cTn>
                              </p:par>
                              <p:par>
                                <p:cTn id="23" presetID="42" presetClass="path" presetSubtype="0" accel="50000" decel="50000" fill="hold" nodeType="withEffect">
                                  <p:stCondLst>
                                    <p:cond delay="0"/>
                                  </p:stCondLst>
                                  <p:childTnLst>
                                    <p:animMotion origin="layout" path="M -0.22309 0.01358 L -2.77778E-7 -4.5679E-6 " pathEditMode="relative" rAng="0" ptsTypes="AA">
                                      <p:cBhvr>
                                        <p:cTn id="24" dur="3000" fill="hold"/>
                                        <p:tgtEl>
                                          <p:spTgt spid="8"/>
                                        </p:tgtEl>
                                        <p:attrNameLst>
                                          <p:attrName>ppt_x</p:attrName>
                                          <p:attrName>ppt_y</p:attrName>
                                        </p:attrNameLst>
                                      </p:cBhvr>
                                      <p:rCtr x="11155" y="-679"/>
                                    </p:animMotion>
                                  </p:childTnLst>
                                </p:cTn>
                              </p:par>
                              <p:par>
                                <p:cTn id="25" presetID="42" presetClass="path" presetSubtype="0" accel="50000" decel="50000" fill="hold" grpId="0" nodeType="withEffect">
                                  <p:stCondLst>
                                    <p:cond delay="0"/>
                                  </p:stCondLst>
                                  <p:childTnLst>
                                    <p:animMotion origin="layout" path="M -0.20035 0.03334 L -3.33333E-6 -1.23457E-7 " pathEditMode="relative" rAng="0" ptsTypes="AA">
                                      <p:cBhvr>
                                        <p:cTn id="26" dur="3000" fill="hold"/>
                                        <p:tgtEl>
                                          <p:spTgt spid="28"/>
                                        </p:tgtEl>
                                        <p:attrNameLst>
                                          <p:attrName>ppt_x</p:attrName>
                                          <p:attrName>ppt_y</p:attrName>
                                        </p:attrNameLst>
                                      </p:cBhvr>
                                      <p:rCtr x="10217" y="-1296"/>
                                    </p:animMotion>
                                  </p:childTnLst>
                                </p:cTn>
                              </p:par>
                              <p:par>
                                <p:cTn id="27" presetID="42" presetClass="path" presetSubtype="0" accel="50000" decel="50000" fill="hold" nodeType="withEffect">
                                  <p:stCondLst>
                                    <p:cond delay="0"/>
                                  </p:stCondLst>
                                  <p:childTnLst>
                                    <p:animMotion origin="layout" path="M -0.22916 -0.00494 L -3.33333E-6 4.93827E-6 " pathEditMode="relative" rAng="0" ptsTypes="AA">
                                      <p:cBhvr>
                                        <p:cTn id="28" dur="3000" fill="hold"/>
                                        <p:tgtEl>
                                          <p:spTgt spid="10"/>
                                        </p:tgtEl>
                                        <p:attrNameLst>
                                          <p:attrName>ppt_x</p:attrName>
                                          <p:attrName>ppt_y</p:attrName>
                                        </p:attrNameLst>
                                      </p:cBhvr>
                                      <p:rCtr x="11458" y="247"/>
                                    </p:animMotion>
                                  </p:childTnLst>
                                </p:cTn>
                              </p:par>
                              <p:par>
                                <p:cTn id="29" presetID="42" presetClass="path" presetSubtype="0" accel="50000" decel="50000" fill="hold" grpId="0" nodeType="withEffect">
                                  <p:stCondLst>
                                    <p:cond delay="0"/>
                                  </p:stCondLst>
                                  <p:childTnLst>
                                    <p:animMotion origin="layout" path="M -0.21727 -0.00031 L -3.33333E-6 7.40741E-7 " pathEditMode="relative" rAng="0" ptsTypes="AA">
                                      <p:cBhvr>
                                        <p:cTn id="30" dur="3000" fill="hold"/>
                                        <p:tgtEl>
                                          <p:spTgt spid="29"/>
                                        </p:tgtEl>
                                        <p:attrNameLst>
                                          <p:attrName>ppt_x</p:attrName>
                                          <p:attrName>ppt_y</p:attrName>
                                        </p:attrNameLst>
                                      </p:cBhvr>
                                      <p:rCtr x="10859" y="15"/>
                                    </p:animMotion>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404269" y="21307"/>
            <a:ext cx="3286803" cy="2115487"/>
            <a:chOff x="0" y="0"/>
            <a:chExt cx="5513070" cy="3548380"/>
          </a:xfrm>
        </p:grpSpPr>
        <p:sp>
          <p:nvSpPr>
            <p:cNvPr id="3" name="Freeform 3"/>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2"/>
              <a:stretch>
                <a:fillRect t="-21244" b="-9974"/>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78005" y="5414490"/>
            <a:ext cx="5178836" cy="1515420"/>
          </a:xfrm>
          <a:prstGeom prst="rect">
            <a:avLst/>
          </a:prstGeom>
        </p:spPr>
      </p:pic>
      <p:pic>
        <p:nvPicPr>
          <p:cNvPr id="5" name="Picture 5"/>
          <p:cNvPicPr>
            <a:picLocks noChangeAspect="1"/>
          </p:cNvPicPr>
          <p:nvPr/>
        </p:nvPicPr>
        <p:blipFill>
          <a:blip r:embed="rId5"/>
          <a:srcRect/>
          <a:stretch>
            <a:fillRect/>
          </a:stretch>
        </p:blipFill>
        <p:spPr>
          <a:xfrm rot="-1219842">
            <a:off x="10453056" y="6031282"/>
            <a:ext cx="2106290" cy="1653437"/>
          </a:xfrm>
          <a:prstGeom prst="rect">
            <a:avLst/>
          </a:prstGeom>
        </p:spPr>
      </p:pic>
      <p:pic>
        <p:nvPicPr>
          <p:cNvPr id="6" name="Picture 6"/>
          <p:cNvPicPr>
            <a:picLocks noChangeAspect="1"/>
          </p:cNvPicPr>
          <p:nvPr/>
        </p:nvPicPr>
        <p:blipFill>
          <a:blip r:embed="rId6"/>
          <a:srcRect/>
          <a:stretch>
            <a:fillRect/>
          </a:stretch>
        </p:blipFill>
        <p:spPr>
          <a:xfrm>
            <a:off x="-2212186" y="-3258132"/>
            <a:ext cx="4322771" cy="4636340"/>
          </a:xfrm>
          <a:prstGeom prst="rect">
            <a:avLst/>
          </a:prstGeom>
        </p:spPr>
      </p:pic>
      <p:sp>
        <p:nvSpPr>
          <p:cNvPr id="7" name="TextBox 7"/>
          <p:cNvSpPr txBox="1"/>
          <p:nvPr/>
        </p:nvSpPr>
        <p:spPr>
          <a:xfrm>
            <a:off x="1126705" y="1009201"/>
            <a:ext cx="7147981" cy="572464"/>
          </a:xfrm>
          <a:prstGeom prst="rect">
            <a:avLst/>
          </a:prstGeom>
        </p:spPr>
        <p:txBody>
          <a:bodyPr lIns="0" tIns="0" rIns="0" bIns="0" rtlCol="0" anchor="t">
            <a:spAutoFit/>
          </a:bodyPr>
          <a:lstStyle/>
          <a:p>
            <a:pPr algn="ctr">
              <a:lnSpc>
                <a:spcPts val="4853"/>
              </a:lnSpc>
            </a:pPr>
            <a:r>
              <a:rPr lang="en-US" sz="2800" dirty="0" err="1">
                <a:latin typeface="Muli Extra Light" panose="020B0604020202020204" charset="0"/>
              </a:rPr>
              <a:t>Quan</a:t>
            </a:r>
            <a:r>
              <a:rPr lang="en-US" sz="2800" dirty="0">
                <a:latin typeface="Muli Extra Light" panose="020B0604020202020204" charset="0"/>
              </a:rPr>
              <a:t> </a:t>
            </a:r>
            <a:r>
              <a:rPr lang="en-US" sz="2800" dirty="0" err="1">
                <a:latin typeface="Muli Extra Light" panose="020B0604020202020204" charset="0"/>
              </a:rPr>
              <a:t>điểm</a:t>
            </a:r>
            <a:r>
              <a:rPr lang="en-US" sz="2800" dirty="0">
                <a:latin typeface="Muli Extra Light" panose="020B0604020202020204" charset="0"/>
              </a:rPr>
              <a:t> </a:t>
            </a:r>
            <a:r>
              <a:rPr lang="en-US" sz="2800" dirty="0" err="1">
                <a:latin typeface="Muli Extra Light" panose="020B0604020202020204" charset="0"/>
              </a:rPr>
              <a:t>của</a:t>
            </a:r>
            <a:r>
              <a:rPr lang="en-US" sz="2800" dirty="0">
                <a:latin typeface="Muli Extra Light" panose="020B0604020202020204" charset="0"/>
              </a:rPr>
              <a:t> </a:t>
            </a:r>
            <a:r>
              <a:rPr lang="en-US" sz="2800" dirty="0" err="1">
                <a:latin typeface="Muli Extra Light" panose="020B0604020202020204" charset="0"/>
              </a:rPr>
              <a:t>Hồ</a:t>
            </a:r>
            <a:r>
              <a:rPr lang="en-US" sz="2800" dirty="0">
                <a:latin typeface="Muli Extra Light" panose="020B0604020202020204" charset="0"/>
              </a:rPr>
              <a:t> </a:t>
            </a:r>
            <a:r>
              <a:rPr lang="en-US" sz="2800" dirty="0" err="1">
                <a:latin typeface="Muli Extra Light" panose="020B0604020202020204" charset="0"/>
              </a:rPr>
              <a:t>Chí</a:t>
            </a:r>
            <a:r>
              <a:rPr lang="en-US" sz="2800" dirty="0">
                <a:latin typeface="Muli Extra Light" panose="020B0604020202020204" charset="0"/>
              </a:rPr>
              <a:t> Minh</a:t>
            </a:r>
          </a:p>
        </p:txBody>
      </p:sp>
      <p:sp>
        <p:nvSpPr>
          <p:cNvPr id="8" name="TextBox 8"/>
          <p:cNvSpPr txBox="1"/>
          <p:nvPr/>
        </p:nvSpPr>
        <p:spPr>
          <a:xfrm>
            <a:off x="1126706" y="2098695"/>
            <a:ext cx="8768178" cy="1000274"/>
          </a:xfrm>
          <a:prstGeom prst="rect">
            <a:avLst/>
          </a:prstGeom>
        </p:spPr>
        <p:txBody>
          <a:bodyPr wrap="square" lIns="0" tIns="0" rIns="0" bIns="0" rtlCol="0" anchor="t">
            <a:spAutoFit/>
          </a:bodyPr>
          <a:lstStyle/>
          <a:p>
            <a:pPr>
              <a:lnSpc>
                <a:spcPts val="2613"/>
              </a:lnSpc>
              <a:spcBef>
                <a:spcPct val="0"/>
              </a:spcBef>
            </a:pPr>
            <a:r>
              <a:rPr lang="en-US" sz="2000" dirty="0" err="1">
                <a:solidFill>
                  <a:srgbClr val="000000"/>
                </a:solidFill>
                <a:latin typeface="Muli Extra Light" panose="020B0604020202020204" charset="0"/>
              </a:rPr>
              <a:t>Người</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khẳng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định</a:t>
            </a:r>
            <a:r>
              <a:rPr lang="en-US" sz="2000" dirty="0">
                <a:solidFill>
                  <a:srgbClr val="000000"/>
                </a:solidFill>
                <a:latin typeface="Muli Extra Light" panose="020B0604020202020204" charset="0"/>
              </a:rPr>
              <a:t> con </a:t>
            </a:r>
            <a:r>
              <a:rPr lang="en-US" sz="2000" dirty="0" err="1">
                <a:solidFill>
                  <a:srgbClr val="000000"/>
                </a:solidFill>
                <a:latin typeface="Muli Extra Light" panose="020B0604020202020204" charset="0"/>
              </a:rPr>
              <a:t>đường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cách</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mạng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Việt</a:t>
            </a:r>
            <a:r>
              <a:rPr lang="en-US" sz="2000" dirty="0">
                <a:solidFill>
                  <a:srgbClr val="000000"/>
                </a:solidFill>
                <a:latin typeface="Muli Extra Light" panose="020B0604020202020204" charset="0"/>
              </a:rPr>
              <a:t> Nam </a:t>
            </a:r>
            <a:r>
              <a:rPr lang="en-US" sz="2000" dirty="0" err="1">
                <a:solidFill>
                  <a:srgbClr val="000000"/>
                </a:solidFill>
                <a:latin typeface="Muli Extra Light" panose="020B0604020202020204" charset="0"/>
              </a:rPr>
              <a:t>là</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tiến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hành</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giải</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phóng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dân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tộc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hoàn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thành</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cách</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mạng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dân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tộc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dân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chủ</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nhân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dân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tiến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lên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Chủ</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Nghĩa</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Xã</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Hội</a:t>
            </a:r>
            <a:endParaRPr lang="en-US" sz="2000" dirty="0">
              <a:solidFill>
                <a:srgbClr val="000000"/>
              </a:solidFill>
              <a:latin typeface="Muli Extra Light" panose="020B0604020202020204" charset="0"/>
            </a:endParaRPr>
          </a:p>
        </p:txBody>
      </p:sp>
      <p:sp>
        <p:nvSpPr>
          <p:cNvPr id="9" name="TextBox 9"/>
          <p:cNvSpPr txBox="1"/>
          <p:nvPr/>
        </p:nvSpPr>
        <p:spPr>
          <a:xfrm>
            <a:off x="1145082" y="3117484"/>
            <a:ext cx="8749801" cy="973985"/>
          </a:xfrm>
          <a:prstGeom prst="rect">
            <a:avLst/>
          </a:prstGeom>
        </p:spPr>
        <p:txBody>
          <a:bodyPr lIns="0" tIns="0" rIns="0" bIns="0" rtlCol="0" anchor="t">
            <a:spAutoFit/>
          </a:bodyPr>
          <a:lstStyle/>
          <a:p>
            <a:pPr>
              <a:lnSpc>
                <a:spcPts val="2613"/>
              </a:lnSpc>
              <a:spcBef>
                <a:spcPct val="0"/>
              </a:spcBef>
            </a:pPr>
            <a:r>
              <a:rPr lang="en-US" sz="2000" dirty="0" err="1">
                <a:solidFill>
                  <a:srgbClr val="000000"/>
                </a:solidFill>
                <a:latin typeface="Muli Extra Light" panose="020B0604020202020204" charset="0"/>
              </a:rPr>
              <a:t>Đặc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điểm</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lớn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nhất</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của</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thời</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kỳ</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quá</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độ</a:t>
            </a:r>
            <a:r>
              <a:rPr lang="en-US" sz="2000" dirty="0">
                <a:solidFill>
                  <a:srgbClr val="000000"/>
                </a:solidFill>
                <a:latin typeface="Muli Extra Light" panose="020B0604020202020204" charset="0"/>
              </a:rPr>
              <a:t> ở </a:t>
            </a:r>
            <a:r>
              <a:rPr lang="en-US" sz="2000" dirty="0" err="1">
                <a:solidFill>
                  <a:srgbClr val="000000"/>
                </a:solidFill>
                <a:latin typeface="Muli Extra Light" panose="020B0604020202020204" charset="0"/>
              </a:rPr>
              <a:t>Việt</a:t>
            </a:r>
            <a:r>
              <a:rPr lang="en-US" sz="2000" dirty="0">
                <a:solidFill>
                  <a:srgbClr val="000000"/>
                </a:solidFill>
                <a:latin typeface="Muli Extra Light" panose="020B0604020202020204" charset="0"/>
              </a:rPr>
              <a:t> Nam </a:t>
            </a:r>
            <a:r>
              <a:rPr lang="en-US" sz="2000" dirty="0" err="1">
                <a:solidFill>
                  <a:srgbClr val="000000"/>
                </a:solidFill>
                <a:latin typeface="Muli Extra Light" panose="020B0604020202020204" charset="0"/>
              </a:rPr>
              <a:t>là</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từ</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một</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nước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nông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nghiệp</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lạc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hậu</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tiến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thẳng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lên</a:t>
            </a:r>
            <a:r>
              <a:rPr lang="en-US" sz="2000" dirty="0">
                <a:solidFill>
                  <a:srgbClr val="000000"/>
                </a:solidFill>
                <a:latin typeface="Muli Extra Light" panose="020B0604020202020204" charset="0"/>
              </a:rPr>
              <a:t> CNXH </a:t>
            </a:r>
            <a:r>
              <a:rPr lang="en-US" sz="2000" dirty="0" err="1">
                <a:solidFill>
                  <a:srgbClr val="000000"/>
                </a:solidFill>
                <a:latin typeface="Muli Extra Light" panose="020B0604020202020204" charset="0"/>
              </a:rPr>
              <a:t>không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trải</a:t>
            </a:r>
            <a:r>
              <a:rPr lang="en-US" sz="2000" dirty="0">
                <a:solidFill>
                  <a:srgbClr val="000000"/>
                </a:solidFill>
                <a:latin typeface="Muli Extra Light" panose="020B0604020202020204" charset="0"/>
              </a:rPr>
              <a:t> qua </a:t>
            </a:r>
            <a:r>
              <a:rPr lang="en-US" sz="2000" dirty="0" err="1">
                <a:solidFill>
                  <a:srgbClr val="000000"/>
                </a:solidFill>
                <a:latin typeface="Muli Extra Light" panose="020B0604020202020204" charset="0"/>
              </a:rPr>
              <a:t>giai</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đoạn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phát</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triển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Tư</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Bản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Chủ</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Nghĩa</a:t>
            </a:r>
            <a:r>
              <a:rPr lang="en-US" sz="2000" dirty="0">
                <a:solidFill>
                  <a:srgbClr val="000000"/>
                </a:solidFill>
                <a:latin typeface="Muli Extra Light" panose="020B0604020202020204" charset="0"/>
              </a:rPr>
              <a:t> </a:t>
            </a:r>
          </a:p>
        </p:txBody>
      </p:sp>
      <p:sp>
        <p:nvSpPr>
          <p:cNvPr id="10" name="TextBox 10"/>
          <p:cNvSpPr txBox="1"/>
          <p:nvPr/>
        </p:nvSpPr>
        <p:spPr>
          <a:xfrm>
            <a:off x="1126705" y="4159606"/>
            <a:ext cx="9104725" cy="666849"/>
          </a:xfrm>
          <a:prstGeom prst="rect">
            <a:avLst/>
          </a:prstGeom>
        </p:spPr>
        <p:txBody>
          <a:bodyPr wrap="square" lIns="0" tIns="0" rIns="0" bIns="0" rtlCol="0" anchor="t">
            <a:spAutoFit/>
          </a:bodyPr>
          <a:lstStyle/>
          <a:p>
            <a:pPr>
              <a:lnSpc>
                <a:spcPts val="2613"/>
              </a:lnSpc>
              <a:spcBef>
                <a:spcPct val="0"/>
              </a:spcBef>
            </a:pPr>
            <a:r>
              <a:rPr lang="en-US" sz="2000" dirty="0">
                <a:solidFill>
                  <a:srgbClr val="000000"/>
                </a:solidFill>
                <a:latin typeface="Muli Extra Light" panose="020B0604020202020204" charset="0"/>
              </a:rPr>
              <a:t>Theo </a:t>
            </a:r>
            <a:r>
              <a:rPr lang="en-US" sz="2000" dirty="0" err="1">
                <a:solidFill>
                  <a:srgbClr val="000000"/>
                </a:solidFill>
                <a:latin typeface="Muli Extra Light" panose="020B0604020202020204" charset="0"/>
              </a:rPr>
              <a:t>Hồ</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Chí</a:t>
            </a:r>
            <a:r>
              <a:rPr lang="en-US" sz="2000" dirty="0">
                <a:solidFill>
                  <a:srgbClr val="000000"/>
                </a:solidFill>
                <a:latin typeface="Muli Extra Light" panose="020B0604020202020204" charset="0"/>
              </a:rPr>
              <a:t> Minh, </a:t>
            </a:r>
            <a:r>
              <a:rPr lang="en-US" sz="2000" dirty="0" err="1">
                <a:solidFill>
                  <a:srgbClr val="000000"/>
                </a:solidFill>
                <a:latin typeface="Muli Extra Light" panose="020B0604020202020204" charset="0"/>
              </a:rPr>
              <a:t>Việt</a:t>
            </a:r>
            <a:r>
              <a:rPr lang="en-US" sz="2000" dirty="0">
                <a:solidFill>
                  <a:srgbClr val="000000"/>
                </a:solidFill>
                <a:latin typeface="Muli Extra Light" panose="020B0604020202020204" charset="0"/>
              </a:rPr>
              <a:t> Nam </a:t>
            </a:r>
            <a:r>
              <a:rPr lang="en-US" sz="2000" dirty="0" err="1">
                <a:solidFill>
                  <a:srgbClr val="000000"/>
                </a:solidFill>
                <a:latin typeface="Muli Extra Light" panose="020B0604020202020204" charset="0"/>
              </a:rPr>
              <a:t>là</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nước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quá</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độ</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gián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tiếp</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lên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chủ</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nghĩa</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xã</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hội</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từ</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nước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thuộc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địa</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nửa</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phong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kiến</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nông</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nghiệp</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lạc</a:t>
            </a:r>
            <a:r>
              <a:rPr lang="en-US" sz="2000" dirty="0">
                <a:solidFill>
                  <a:srgbClr val="000000"/>
                </a:solidFill>
                <a:latin typeface="Muli Extra Light" panose="020B0604020202020204" charset="0"/>
              </a:rPr>
              <a:t> </a:t>
            </a:r>
            <a:r>
              <a:rPr lang="en-US" sz="2000" dirty="0" err="1">
                <a:solidFill>
                  <a:srgbClr val="000000"/>
                </a:solidFill>
                <a:latin typeface="Muli Extra Light" panose="020B0604020202020204" charset="0"/>
              </a:rPr>
              <a:t>hậu</a:t>
            </a:r>
            <a:endParaRPr lang="en-US" sz="2000" dirty="0">
              <a:solidFill>
                <a:srgbClr val="000000"/>
              </a:solidFill>
              <a:latin typeface="Muli Extra Light" panose="020B0604020202020204" charset="0"/>
            </a:endParaRPr>
          </a:p>
        </p:txBody>
      </p:sp>
    </p:spTree>
    <p:extLst>
      <p:ext uri="{BB962C8B-B14F-4D97-AF65-F5344CB8AC3E}">
        <p14:creationId xmlns:p14="http://schemas.microsoft.com/office/powerpoint/2010/main" val="19033869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GENSWF_SLIDE_UID" val="{BCE722D1-C6C4-4773-BDE9-5FCE9DF8BCE4}:256"/>
</p:tagLst>
</file>

<file path=ppt/tags/tag2.xml><?xml version="1.0" encoding="utf-8"?>
<p:tagLst xmlns:a="http://schemas.openxmlformats.org/drawingml/2006/main" xmlns:r="http://schemas.openxmlformats.org/officeDocument/2006/relationships" xmlns:p="http://schemas.openxmlformats.org/presentationml/2006/main">
  <p:tag name="GENSWF_SLIDE_UID" val="{6FAB32D4-9D1C-4694-8151-0E23D5C2918F}:257"/>
</p:tagLst>
</file>

<file path=ppt/tags/tag3.xml><?xml version="1.0" encoding="utf-8"?>
<p:tagLst xmlns:a="http://schemas.openxmlformats.org/drawingml/2006/main" xmlns:r="http://schemas.openxmlformats.org/officeDocument/2006/relationships" xmlns:p="http://schemas.openxmlformats.org/presentationml/2006/main">
  <p:tag name="GENSWF_SLIDE_UID" val="{DFFBE0F5-27F1-4478-B58F-C1E28F48F7DE}:258"/>
</p:tagLst>
</file>

<file path=ppt/tags/tag4.xml><?xml version="1.0" encoding="utf-8"?>
<p:tagLst xmlns:a="http://schemas.openxmlformats.org/drawingml/2006/main" xmlns:r="http://schemas.openxmlformats.org/officeDocument/2006/relationships" xmlns:p="http://schemas.openxmlformats.org/presentationml/2006/main">
  <p:tag name="GENSWF_SLIDE_UID" val="{D960CE40-9288-479A-8065-E377FB4B3657}:259"/>
</p:tagLst>
</file>

<file path=ppt/tags/tag5.xml><?xml version="1.0" encoding="utf-8"?>
<p:tagLst xmlns:a="http://schemas.openxmlformats.org/drawingml/2006/main" xmlns:r="http://schemas.openxmlformats.org/officeDocument/2006/relationships" xmlns:p="http://schemas.openxmlformats.org/presentationml/2006/main">
  <p:tag name="GENSWF_SLIDE_UID" val="{F1D04574-0F3A-4F96-81DF-16CF906A4A65}:260"/>
</p:tagLst>
</file>

<file path=ppt/tags/tag6.xml><?xml version="1.0" encoding="utf-8"?>
<p:tagLst xmlns:a="http://schemas.openxmlformats.org/drawingml/2006/main" xmlns:r="http://schemas.openxmlformats.org/officeDocument/2006/relationships" xmlns:p="http://schemas.openxmlformats.org/presentationml/2006/main">
  <p:tag name="GENSWF_SLIDE_UID" val="{3C1C1AA4-87EC-4309-A387-647334BAA3C0}:261"/>
</p:tagLst>
</file>

<file path=ppt/tags/tag7.xml><?xml version="1.0" encoding="utf-8"?>
<p:tagLst xmlns:a="http://schemas.openxmlformats.org/drawingml/2006/main" xmlns:r="http://schemas.openxmlformats.org/officeDocument/2006/relationships" xmlns:p="http://schemas.openxmlformats.org/presentationml/2006/main">
  <p:tag name="GENSWF_SLIDE_UID" val="{7F3FDF1E-DAE4-40A9-8F71-CE8A786BB16D}:262"/>
</p:tagLst>
</file>

<file path=ppt/tags/tag8.xml><?xml version="1.0" encoding="utf-8"?>
<p:tagLst xmlns:a="http://schemas.openxmlformats.org/drawingml/2006/main" xmlns:r="http://schemas.openxmlformats.org/officeDocument/2006/relationships" xmlns:p="http://schemas.openxmlformats.org/presentationml/2006/main">
  <p:tag name="GENSWF_SLIDE_UID" val="{F0C4CAF9-5FE7-4514-B46E-4C36FE702A19}:263"/>
</p:tagLst>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6_Restaurant pitch deck_AAS_v5" id="{8177B436-B2DB-4F15-B992-5A4452FF1273}" vid="{ACBB9CD5-D3C7-4B74-9E01-7D9949625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D81ADB-A44A-4FB2-B0CC-58F0879A8535}">
  <ds:schemaRefs>
    <ds:schemaRef ds:uri="http://purl.org/dc/dcmitype/"/>
    <ds:schemaRef ds:uri="16c05727-aa75-4e4a-9b5f-8a80a1165891"/>
    <ds:schemaRef ds:uri="http://schemas.microsoft.com/office/2006/metadata/properties"/>
    <ds:schemaRef ds:uri="http://www.w3.org/XML/1998/namespace"/>
    <ds:schemaRef ds:uri="http://purl.org/dc/elements/1.1/"/>
    <ds:schemaRef ds:uri="http://purl.org/dc/terms/"/>
    <ds:schemaRef ds:uri="71af3243-3dd4-4a8d-8c0d-dd76da1f02a5"/>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22B8795-896F-4831-ACEF-3917CDD27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0FF4BD-2C4F-4AE3-AE8E-A711B32C76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Restaurant pitch deck</Template>
  <TotalTime>2097</TotalTime>
  <Words>1590</Words>
  <Application>Microsoft Office PowerPoint</Application>
  <PresentationFormat>Widescreen</PresentationFormat>
  <Paragraphs>226</Paragraphs>
  <Slides>29</Slides>
  <Notes>9</Notes>
  <HiddenSlides>0</HiddenSlides>
  <MMClips>2</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29</vt:i4>
      </vt:variant>
    </vt:vector>
  </HeadingPairs>
  <TitlesOfParts>
    <vt:vector size="47" baseType="lpstr">
      <vt:lpstr>微软雅黑</vt:lpstr>
      <vt:lpstr>Adobe Garamond Pro</vt:lpstr>
      <vt:lpstr>Adobe Hebrew</vt:lpstr>
      <vt:lpstr>Arial</vt:lpstr>
      <vt:lpstr>Calibri</vt:lpstr>
      <vt:lpstr>Comic Sans MS</vt:lpstr>
      <vt:lpstr>Monotype Corsiva</vt:lpstr>
      <vt:lpstr>Muli Extra Light</vt:lpstr>
      <vt:lpstr>Rokkitt Bold</vt:lpstr>
      <vt:lpstr>Rokkitt Bold Bold</vt:lpstr>
      <vt:lpstr>Segoe UI</vt:lpstr>
      <vt:lpstr>Tahoma</vt:lpstr>
      <vt:lpstr>Times Neue Roman</vt:lpstr>
      <vt:lpstr>Times New Roman</vt:lpstr>
      <vt:lpstr>Wingdings</vt:lpstr>
      <vt:lpstr>字魂35号-经典雅黑</vt:lpstr>
      <vt:lpstr>字魂57号-创细黑</vt:lpstr>
      <vt:lpstr>Office Theme</vt:lpstr>
      <vt:lpstr>TƯ TƯỞNG HỒ CHÍ MINH</vt:lpstr>
      <vt:lpstr>PowerPoint Presentation</vt:lpstr>
      <vt:lpstr>Chủ đề bài thuyết trình:</vt:lpstr>
      <vt:lpstr>PowerPoint Presentation</vt:lpstr>
      <vt:lpstr>PowerPoint Presentation</vt:lpstr>
      <vt:lpstr>I. Quan điểm của Hồ Chí Minh về thời kì quá độ lên chủ nghĩa xã hội ở Việt Nam  </vt:lpstr>
      <vt:lpstr>PowerPoint Presentation</vt:lpstr>
      <vt:lpstr>PowerPoint Presentation</vt:lpstr>
      <vt:lpstr>PowerPoint Presentation</vt:lpstr>
      <vt:lpstr>2.Nhiệm vụ của thời kì quá độ</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TƯ TƯỞNG HỒ CHÍ MINH</dc:title>
  <dc:creator>dong yai</dc:creator>
  <cp:lastModifiedBy>Admin</cp:lastModifiedBy>
  <cp:revision>106</cp:revision>
  <dcterms:created xsi:type="dcterms:W3CDTF">2021-07-24T07:36:34Z</dcterms:created>
  <dcterms:modified xsi:type="dcterms:W3CDTF">2023-01-31T14:33:22Z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